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85" r:id="rId3"/>
    <p:sldId id="330" r:id="rId4"/>
    <p:sldId id="331" r:id="rId5"/>
    <p:sldId id="332" r:id="rId6"/>
    <p:sldId id="300" r:id="rId7"/>
  </p:sldIdLst>
  <p:sldSz cx="12801600" cy="7772400"/>
  <p:notesSz cx="128016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402" y="5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54672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7251700" y="0"/>
            <a:ext cx="554672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145AB5-88E6-5245-9833-DABD55AE436A}" type="datetime1">
              <a:rPr lang="en-IN" smtClean="0"/>
              <a:t>09-04-2021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7381875"/>
            <a:ext cx="5546725" cy="3889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7251700" y="7381875"/>
            <a:ext cx="5546725" cy="3889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F519B5-1F1C-1D40-8686-FA363FB4B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8074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54672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7251700" y="0"/>
            <a:ext cx="554672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BD67EC-A519-4E42-91E4-CBED6ACCB109}" type="datetime1">
              <a:rPr lang="en-IN" smtClean="0"/>
              <a:t>09-04-2021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00500" y="582613"/>
            <a:ext cx="4800600" cy="2914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79525" y="3692525"/>
            <a:ext cx="10242550" cy="34972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381875"/>
            <a:ext cx="5546725" cy="3889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7251700" y="7381875"/>
            <a:ext cx="5546725" cy="3889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CE2775-9C79-3649-BDA5-D03EB37FA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27236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CE2775-9C79-3649-BDA5-D03EB37FAF7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169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60120" y="2409444"/>
            <a:ext cx="10881360" cy="163220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20240" y="4352544"/>
            <a:ext cx="8961119" cy="19431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DF12E-2842-F942-BAB8-3C8D05FC5006}" type="datetime1">
              <a:rPr lang="en-IN" smtClean="0"/>
              <a:t>09-04-2021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DF667-22D1-AC41-8CC8-6E9E57004804}" type="datetime1">
              <a:rPr lang="en-IN" smtClean="0"/>
              <a:t>09-04-2021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40080" y="1787652"/>
            <a:ext cx="5568696" cy="512978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592823" y="1787652"/>
            <a:ext cx="5568696" cy="512978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6A3D2-46A0-9847-806F-B872D2506B91}" type="datetime1">
              <a:rPr lang="en-IN" smtClean="0"/>
              <a:t>09-04-2021</a:t>
            </a:fld>
            <a:endParaRPr lang="en-US" smtClean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4C182-3F1C-5944-9FF3-530990E0FDD7}" type="datetime1">
              <a:rPr lang="en-IN" smtClean="0"/>
              <a:t>09-04-2021</a:t>
            </a:fld>
            <a:endParaRPr lang="en-US" smtClean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211105" y="2501804"/>
            <a:ext cx="98526" cy="123418"/>
          </a:xfrm>
          <a:custGeom>
            <a:avLst/>
            <a:gdLst/>
            <a:ahLst/>
            <a:cxnLst/>
            <a:rect l="l" t="t" r="r" b="b"/>
            <a:pathLst>
              <a:path w="98526" h="123418">
                <a:moveTo>
                  <a:pt x="88" y="0"/>
                </a:moveTo>
                <a:lnTo>
                  <a:pt x="0" y="123355"/>
                </a:lnTo>
                <a:lnTo>
                  <a:pt x="98513" y="123418"/>
                </a:lnTo>
                <a:lnTo>
                  <a:pt x="98526" y="98742"/>
                </a:lnTo>
                <a:lnTo>
                  <a:pt x="31381" y="98704"/>
                </a:lnTo>
                <a:lnTo>
                  <a:pt x="31394" y="73850"/>
                </a:lnTo>
                <a:lnTo>
                  <a:pt x="90258" y="73850"/>
                </a:lnTo>
                <a:lnTo>
                  <a:pt x="90284" y="49225"/>
                </a:lnTo>
                <a:lnTo>
                  <a:pt x="31419" y="49187"/>
                </a:lnTo>
                <a:lnTo>
                  <a:pt x="31432" y="24688"/>
                </a:lnTo>
                <a:lnTo>
                  <a:pt x="96647" y="24688"/>
                </a:lnTo>
                <a:lnTo>
                  <a:pt x="96659" y="63"/>
                </a:lnTo>
                <a:lnTo>
                  <a:pt x="88" y="0"/>
                </a:lnTo>
                <a:close/>
              </a:path>
              <a:path w="98526" h="123418">
                <a:moveTo>
                  <a:pt x="90258" y="73850"/>
                </a:moveTo>
                <a:lnTo>
                  <a:pt x="31394" y="73850"/>
                </a:lnTo>
                <a:lnTo>
                  <a:pt x="90258" y="73888"/>
                </a:lnTo>
                <a:close/>
              </a:path>
              <a:path w="98526" h="123418">
                <a:moveTo>
                  <a:pt x="96647" y="24688"/>
                </a:moveTo>
                <a:lnTo>
                  <a:pt x="31432" y="24688"/>
                </a:lnTo>
                <a:lnTo>
                  <a:pt x="96647" y="24726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5329925" y="2501874"/>
            <a:ext cx="113919" cy="123431"/>
          </a:xfrm>
          <a:custGeom>
            <a:avLst/>
            <a:gdLst/>
            <a:ahLst/>
            <a:cxnLst/>
            <a:rect l="l" t="t" r="r" b="b"/>
            <a:pathLst>
              <a:path w="113919" h="123431">
                <a:moveTo>
                  <a:pt x="63142" y="47434"/>
                </a:moveTo>
                <a:lnTo>
                  <a:pt x="29476" y="47434"/>
                </a:lnTo>
                <a:lnTo>
                  <a:pt x="86169" y="123418"/>
                </a:lnTo>
                <a:lnTo>
                  <a:pt x="113830" y="123431"/>
                </a:lnTo>
                <a:lnTo>
                  <a:pt x="113864" y="76187"/>
                </a:lnTo>
                <a:lnTo>
                  <a:pt x="84607" y="76187"/>
                </a:lnTo>
                <a:lnTo>
                  <a:pt x="63142" y="47434"/>
                </a:lnTo>
                <a:close/>
              </a:path>
              <a:path w="113919" h="123431">
                <a:moveTo>
                  <a:pt x="76" y="0"/>
                </a:moveTo>
                <a:lnTo>
                  <a:pt x="0" y="123367"/>
                </a:lnTo>
                <a:lnTo>
                  <a:pt x="29425" y="123380"/>
                </a:lnTo>
                <a:lnTo>
                  <a:pt x="29476" y="47434"/>
                </a:lnTo>
                <a:lnTo>
                  <a:pt x="63142" y="47434"/>
                </a:lnTo>
                <a:lnTo>
                  <a:pt x="27749" y="25"/>
                </a:lnTo>
                <a:lnTo>
                  <a:pt x="76" y="0"/>
                </a:lnTo>
                <a:close/>
              </a:path>
              <a:path w="113919" h="123431">
                <a:moveTo>
                  <a:pt x="84658" y="63"/>
                </a:moveTo>
                <a:lnTo>
                  <a:pt x="84607" y="76187"/>
                </a:lnTo>
                <a:lnTo>
                  <a:pt x="113864" y="76187"/>
                </a:lnTo>
                <a:lnTo>
                  <a:pt x="113919" y="76"/>
                </a:lnTo>
                <a:lnTo>
                  <a:pt x="84658" y="63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5468482" y="2501974"/>
            <a:ext cx="98513" cy="123418"/>
          </a:xfrm>
          <a:custGeom>
            <a:avLst/>
            <a:gdLst/>
            <a:ahLst/>
            <a:cxnLst/>
            <a:rect l="l" t="t" r="r" b="b"/>
            <a:pathLst>
              <a:path w="98513" h="123418">
                <a:moveTo>
                  <a:pt x="76" y="0"/>
                </a:moveTo>
                <a:lnTo>
                  <a:pt x="0" y="123355"/>
                </a:lnTo>
                <a:lnTo>
                  <a:pt x="98501" y="123418"/>
                </a:lnTo>
                <a:lnTo>
                  <a:pt x="98513" y="98742"/>
                </a:lnTo>
                <a:lnTo>
                  <a:pt x="31368" y="98704"/>
                </a:lnTo>
                <a:lnTo>
                  <a:pt x="31381" y="73850"/>
                </a:lnTo>
                <a:lnTo>
                  <a:pt x="90246" y="73850"/>
                </a:lnTo>
                <a:lnTo>
                  <a:pt x="90271" y="49225"/>
                </a:lnTo>
                <a:lnTo>
                  <a:pt x="31407" y="49187"/>
                </a:lnTo>
                <a:lnTo>
                  <a:pt x="31419" y="24688"/>
                </a:lnTo>
                <a:lnTo>
                  <a:pt x="96634" y="24688"/>
                </a:lnTo>
                <a:lnTo>
                  <a:pt x="96646" y="63"/>
                </a:lnTo>
                <a:lnTo>
                  <a:pt x="76" y="0"/>
                </a:lnTo>
                <a:close/>
              </a:path>
              <a:path w="98513" h="123418">
                <a:moveTo>
                  <a:pt x="90246" y="73850"/>
                </a:moveTo>
                <a:lnTo>
                  <a:pt x="31381" y="73850"/>
                </a:lnTo>
                <a:lnTo>
                  <a:pt x="90246" y="73888"/>
                </a:lnTo>
                <a:close/>
              </a:path>
              <a:path w="98513" h="123418">
                <a:moveTo>
                  <a:pt x="96634" y="24688"/>
                </a:moveTo>
                <a:lnTo>
                  <a:pt x="31419" y="24688"/>
                </a:lnTo>
                <a:lnTo>
                  <a:pt x="96634" y="24726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5587287" y="2502051"/>
            <a:ext cx="109969" cy="123431"/>
          </a:xfrm>
          <a:custGeom>
            <a:avLst/>
            <a:gdLst/>
            <a:ahLst/>
            <a:cxnLst/>
            <a:rect l="l" t="t" r="r" b="b"/>
            <a:pathLst>
              <a:path w="109969" h="123431">
                <a:moveTo>
                  <a:pt x="97226" y="88658"/>
                </a:moveTo>
                <a:lnTo>
                  <a:pt x="31381" y="88658"/>
                </a:lnTo>
                <a:lnTo>
                  <a:pt x="56057" y="88684"/>
                </a:lnTo>
                <a:lnTo>
                  <a:pt x="74358" y="123405"/>
                </a:lnTo>
                <a:lnTo>
                  <a:pt x="109969" y="123431"/>
                </a:lnTo>
                <a:lnTo>
                  <a:pt x="97226" y="88658"/>
                </a:lnTo>
                <a:close/>
              </a:path>
              <a:path w="109969" h="123431">
                <a:moveTo>
                  <a:pt x="88" y="0"/>
                </a:moveTo>
                <a:lnTo>
                  <a:pt x="0" y="123355"/>
                </a:lnTo>
                <a:lnTo>
                  <a:pt x="31369" y="123380"/>
                </a:lnTo>
                <a:lnTo>
                  <a:pt x="31381" y="88658"/>
                </a:lnTo>
                <a:lnTo>
                  <a:pt x="97226" y="88658"/>
                </a:lnTo>
                <a:lnTo>
                  <a:pt x="92880" y="76798"/>
                </a:lnTo>
                <a:lnTo>
                  <a:pt x="100322" y="67407"/>
                </a:lnTo>
                <a:lnTo>
                  <a:pt x="101555" y="64008"/>
                </a:lnTo>
                <a:lnTo>
                  <a:pt x="31407" y="63995"/>
                </a:lnTo>
                <a:lnTo>
                  <a:pt x="31432" y="24688"/>
                </a:lnTo>
                <a:lnTo>
                  <a:pt x="102909" y="24688"/>
                </a:lnTo>
                <a:lnTo>
                  <a:pt x="96481" y="14483"/>
                </a:lnTo>
                <a:lnTo>
                  <a:pt x="86064" y="6560"/>
                </a:lnTo>
                <a:lnTo>
                  <a:pt x="72250" y="1696"/>
                </a:lnTo>
                <a:lnTo>
                  <a:pt x="55232" y="38"/>
                </a:lnTo>
                <a:lnTo>
                  <a:pt x="88" y="0"/>
                </a:lnTo>
                <a:close/>
              </a:path>
              <a:path w="109969" h="123431">
                <a:moveTo>
                  <a:pt x="102909" y="24688"/>
                </a:moveTo>
                <a:lnTo>
                  <a:pt x="31432" y="24688"/>
                </a:lnTo>
                <a:lnTo>
                  <a:pt x="63471" y="25746"/>
                </a:lnTo>
                <a:lnTo>
                  <a:pt x="73176" y="33132"/>
                </a:lnTo>
                <a:lnTo>
                  <a:pt x="76283" y="49009"/>
                </a:lnTo>
                <a:lnTo>
                  <a:pt x="69469" y="60208"/>
                </a:lnTo>
                <a:lnTo>
                  <a:pt x="55194" y="64008"/>
                </a:lnTo>
                <a:lnTo>
                  <a:pt x="101559" y="63995"/>
                </a:lnTo>
                <a:lnTo>
                  <a:pt x="104863" y="54888"/>
                </a:lnTo>
                <a:lnTo>
                  <a:pt x="106343" y="38921"/>
                </a:lnTo>
                <a:lnTo>
                  <a:pt x="103306" y="25318"/>
                </a:lnTo>
                <a:lnTo>
                  <a:pt x="102909" y="24688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5707028" y="2501572"/>
            <a:ext cx="117005" cy="125320"/>
          </a:xfrm>
          <a:custGeom>
            <a:avLst/>
            <a:gdLst/>
            <a:ahLst/>
            <a:cxnLst/>
            <a:rect l="l" t="t" r="r" b="b"/>
            <a:pathLst>
              <a:path w="117005" h="125320">
                <a:moveTo>
                  <a:pt x="59202" y="0"/>
                </a:moveTo>
                <a:lnTo>
                  <a:pt x="21367" y="16157"/>
                </a:lnTo>
                <a:lnTo>
                  <a:pt x="1420" y="51898"/>
                </a:lnTo>
                <a:lnTo>
                  <a:pt x="0" y="67321"/>
                </a:lnTo>
                <a:lnTo>
                  <a:pt x="2575" y="81051"/>
                </a:lnTo>
                <a:lnTo>
                  <a:pt x="26211" y="113021"/>
                </a:lnTo>
                <a:lnTo>
                  <a:pt x="68542" y="125320"/>
                </a:lnTo>
                <a:lnTo>
                  <a:pt x="81377" y="123786"/>
                </a:lnTo>
                <a:lnTo>
                  <a:pt x="94310" y="120400"/>
                </a:lnTo>
                <a:lnTo>
                  <a:pt x="106465" y="115485"/>
                </a:lnTo>
                <a:lnTo>
                  <a:pt x="116967" y="109363"/>
                </a:lnTo>
                <a:lnTo>
                  <a:pt x="116975" y="98270"/>
                </a:lnTo>
                <a:lnTo>
                  <a:pt x="60093" y="98270"/>
                </a:lnTo>
                <a:lnTo>
                  <a:pt x="48784" y="93372"/>
                </a:lnTo>
                <a:lnTo>
                  <a:pt x="39992" y="84226"/>
                </a:lnTo>
                <a:lnTo>
                  <a:pt x="34438" y="70965"/>
                </a:lnTo>
                <a:lnTo>
                  <a:pt x="32847" y="53724"/>
                </a:lnTo>
                <a:lnTo>
                  <a:pt x="37808" y="42537"/>
                </a:lnTo>
                <a:lnTo>
                  <a:pt x="46961" y="33876"/>
                </a:lnTo>
                <a:lnTo>
                  <a:pt x="60261" y="28464"/>
                </a:lnTo>
                <a:lnTo>
                  <a:pt x="77665" y="27027"/>
                </a:lnTo>
                <a:lnTo>
                  <a:pt x="105204" y="27027"/>
                </a:lnTo>
                <a:lnTo>
                  <a:pt x="110747" y="12232"/>
                </a:lnTo>
                <a:lnTo>
                  <a:pt x="100580" y="6932"/>
                </a:lnTo>
                <a:lnTo>
                  <a:pt x="88631" y="3013"/>
                </a:lnTo>
                <a:lnTo>
                  <a:pt x="74854" y="646"/>
                </a:lnTo>
                <a:lnTo>
                  <a:pt x="59202" y="0"/>
                </a:lnTo>
                <a:close/>
              </a:path>
              <a:path w="117005" h="125320">
                <a:moveTo>
                  <a:pt x="89865" y="61242"/>
                </a:moveTo>
                <a:lnTo>
                  <a:pt x="86029" y="94865"/>
                </a:lnTo>
                <a:lnTo>
                  <a:pt x="75074" y="97821"/>
                </a:lnTo>
                <a:lnTo>
                  <a:pt x="60093" y="98270"/>
                </a:lnTo>
                <a:lnTo>
                  <a:pt x="116975" y="98270"/>
                </a:lnTo>
                <a:lnTo>
                  <a:pt x="117005" y="61255"/>
                </a:lnTo>
                <a:lnTo>
                  <a:pt x="89865" y="61242"/>
                </a:lnTo>
                <a:close/>
              </a:path>
              <a:path w="117005" h="125320">
                <a:moveTo>
                  <a:pt x="105204" y="27027"/>
                </a:moveTo>
                <a:lnTo>
                  <a:pt x="77665" y="27027"/>
                </a:lnTo>
                <a:lnTo>
                  <a:pt x="89869" y="31649"/>
                </a:lnTo>
                <a:lnTo>
                  <a:pt x="100634" y="39221"/>
                </a:lnTo>
                <a:lnTo>
                  <a:pt x="105204" y="27027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5830630" y="2502213"/>
            <a:ext cx="121577" cy="123405"/>
          </a:xfrm>
          <a:custGeom>
            <a:avLst/>
            <a:gdLst/>
            <a:ahLst/>
            <a:cxnLst/>
            <a:rect l="l" t="t" r="r" b="b"/>
            <a:pathLst>
              <a:path w="121577" h="123405">
                <a:moveTo>
                  <a:pt x="0" y="0"/>
                </a:moveTo>
                <a:lnTo>
                  <a:pt x="45580" y="84442"/>
                </a:lnTo>
                <a:lnTo>
                  <a:pt x="45554" y="123380"/>
                </a:lnTo>
                <a:lnTo>
                  <a:pt x="76746" y="123405"/>
                </a:lnTo>
                <a:lnTo>
                  <a:pt x="76771" y="83578"/>
                </a:lnTo>
                <a:lnTo>
                  <a:pt x="92751" y="53797"/>
                </a:lnTo>
                <a:lnTo>
                  <a:pt x="61099" y="53797"/>
                </a:lnTo>
                <a:lnTo>
                  <a:pt x="31356" y="12"/>
                </a:lnTo>
                <a:lnTo>
                  <a:pt x="0" y="0"/>
                </a:lnTo>
                <a:close/>
              </a:path>
              <a:path w="121577" h="123405">
                <a:moveTo>
                  <a:pt x="90220" y="63"/>
                </a:moveTo>
                <a:lnTo>
                  <a:pt x="61099" y="53797"/>
                </a:lnTo>
                <a:lnTo>
                  <a:pt x="92751" y="53797"/>
                </a:lnTo>
                <a:lnTo>
                  <a:pt x="121577" y="76"/>
                </a:lnTo>
                <a:lnTo>
                  <a:pt x="90220" y="63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6004519" y="2502330"/>
            <a:ext cx="98513" cy="123418"/>
          </a:xfrm>
          <a:custGeom>
            <a:avLst/>
            <a:gdLst/>
            <a:ahLst/>
            <a:cxnLst/>
            <a:rect l="l" t="t" r="r" b="b"/>
            <a:pathLst>
              <a:path w="98513" h="123418">
                <a:moveTo>
                  <a:pt x="76" y="0"/>
                </a:moveTo>
                <a:lnTo>
                  <a:pt x="0" y="123355"/>
                </a:lnTo>
                <a:lnTo>
                  <a:pt x="98501" y="123418"/>
                </a:lnTo>
                <a:lnTo>
                  <a:pt x="98513" y="98742"/>
                </a:lnTo>
                <a:lnTo>
                  <a:pt x="31368" y="98704"/>
                </a:lnTo>
                <a:lnTo>
                  <a:pt x="31381" y="73850"/>
                </a:lnTo>
                <a:lnTo>
                  <a:pt x="90246" y="73850"/>
                </a:lnTo>
                <a:lnTo>
                  <a:pt x="90271" y="49225"/>
                </a:lnTo>
                <a:lnTo>
                  <a:pt x="31407" y="49187"/>
                </a:lnTo>
                <a:lnTo>
                  <a:pt x="31419" y="24688"/>
                </a:lnTo>
                <a:lnTo>
                  <a:pt x="96634" y="24688"/>
                </a:lnTo>
                <a:lnTo>
                  <a:pt x="96646" y="63"/>
                </a:lnTo>
                <a:lnTo>
                  <a:pt x="76" y="0"/>
                </a:lnTo>
                <a:close/>
              </a:path>
              <a:path w="98513" h="123418">
                <a:moveTo>
                  <a:pt x="90246" y="73850"/>
                </a:moveTo>
                <a:lnTo>
                  <a:pt x="31381" y="73850"/>
                </a:lnTo>
                <a:lnTo>
                  <a:pt x="90246" y="73888"/>
                </a:lnTo>
                <a:close/>
              </a:path>
              <a:path w="98513" h="123418">
                <a:moveTo>
                  <a:pt x="96634" y="24688"/>
                </a:moveTo>
                <a:lnTo>
                  <a:pt x="31419" y="24688"/>
                </a:lnTo>
                <a:lnTo>
                  <a:pt x="96634" y="24726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6123332" y="2502409"/>
            <a:ext cx="91528" cy="123380"/>
          </a:xfrm>
          <a:custGeom>
            <a:avLst/>
            <a:gdLst/>
            <a:ahLst/>
            <a:cxnLst/>
            <a:rect l="l" t="t" r="r" b="b"/>
            <a:pathLst>
              <a:path w="91528" h="123380">
                <a:moveTo>
                  <a:pt x="76" y="0"/>
                </a:moveTo>
                <a:lnTo>
                  <a:pt x="0" y="123355"/>
                </a:lnTo>
                <a:lnTo>
                  <a:pt x="31356" y="123380"/>
                </a:lnTo>
                <a:lnTo>
                  <a:pt x="31381" y="77901"/>
                </a:lnTo>
                <a:lnTo>
                  <a:pt x="86715" y="77901"/>
                </a:lnTo>
                <a:lnTo>
                  <a:pt x="86728" y="53276"/>
                </a:lnTo>
                <a:lnTo>
                  <a:pt x="31407" y="53238"/>
                </a:lnTo>
                <a:lnTo>
                  <a:pt x="31419" y="24688"/>
                </a:lnTo>
                <a:lnTo>
                  <a:pt x="91516" y="24688"/>
                </a:lnTo>
                <a:lnTo>
                  <a:pt x="91528" y="50"/>
                </a:lnTo>
                <a:lnTo>
                  <a:pt x="76" y="0"/>
                </a:lnTo>
                <a:close/>
              </a:path>
              <a:path w="91528" h="123380">
                <a:moveTo>
                  <a:pt x="86715" y="77901"/>
                </a:moveTo>
                <a:lnTo>
                  <a:pt x="31381" y="77901"/>
                </a:lnTo>
                <a:lnTo>
                  <a:pt x="86715" y="77939"/>
                </a:lnTo>
                <a:close/>
              </a:path>
              <a:path w="91528" h="123380">
                <a:moveTo>
                  <a:pt x="91516" y="24688"/>
                </a:moveTo>
                <a:lnTo>
                  <a:pt x="31419" y="24688"/>
                </a:lnTo>
                <a:lnTo>
                  <a:pt x="91516" y="24726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6229794" y="2502480"/>
            <a:ext cx="91541" cy="123367"/>
          </a:xfrm>
          <a:custGeom>
            <a:avLst/>
            <a:gdLst/>
            <a:ahLst/>
            <a:cxnLst/>
            <a:rect l="l" t="t" r="r" b="b"/>
            <a:pathLst>
              <a:path w="91541" h="123367">
                <a:moveTo>
                  <a:pt x="76" y="0"/>
                </a:moveTo>
                <a:lnTo>
                  <a:pt x="0" y="123355"/>
                </a:lnTo>
                <a:lnTo>
                  <a:pt x="31356" y="123367"/>
                </a:lnTo>
                <a:lnTo>
                  <a:pt x="31381" y="77901"/>
                </a:lnTo>
                <a:lnTo>
                  <a:pt x="86715" y="77901"/>
                </a:lnTo>
                <a:lnTo>
                  <a:pt x="86728" y="53263"/>
                </a:lnTo>
                <a:lnTo>
                  <a:pt x="31407" y="53238"/>
                </a:lnTo>
                <a:lnTo>
                  <a:pt x="31419" y="24688"/>
                </a:lnTo>
                <a:lnTo>
                  <a:pt x="91516" y="24688"/>
                </a:lnTo>
                <a:lnTo>
                  <a:pt x="91541" y="50"/>
                </a:lnTo>
                <a:lnTo>
                  <a:pt x="76" y="0"/>
                </a:lnTo>
                <a:close/>
              </a:path>
              <a:path w="91541" h="123367">
                <a:moveTo>
                  <a:pt x="86715" y="77901"/>
                </a:moveTo>
                <a:lnTo>
                  <a:pt x="31381" y="77901"/>
                </a:lnTo>
                <a:lnTo>
                  <a:pt x="86715" y="77939"/>
                </a:lnTo>
                <a:close/>
              </a:path>
              <a:path w="91541" h="123367">
                <a:moveTo>
                  <a:pt x="91516" y="24688"/>
                </a:moveTo>
                <a:lnTo>
                  <a:pt x="31419" y="24688"/>
                </a:lnTo>
                <a:lnTo>
                  <a:pt x="91516" y="24726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6351973" y="2502548"/>
            <a:ext cx="0" cy="123380"/>
          </a:xfrm>
          <a:custGeom>
            <a:avLst/>
            <a:gdLst/>
            <a:ahLst/>
            <a:cxnLst/>
            <a:rect l="l" t="t" r="r" b="b"/>
            <a:pathLst>
              <a:path h="123380">
                <a:moveTo>
                  <a:pt x="0" y="0"/>
                </a:moveTo>
                <a:lnTo>
                  <a:pt x="0" y="123380"/>
                </a:lnTo>
              </a:path>
            </a:pathLst>
          </a:custGeom>
          <a:ln w="32715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6384508" y="2501922"/>
            <a:ext cx="115475" cy="125273"/>
          </a:xfrm>
          <a:custGeom>
            <a:avLst/>
            <a:gdLst/>
            <a:ahLst/>
            <a:cxnLst/>
            <a:rect l="l" t="t" r="r" b="b"/>
            <a:pathLst>
              <a:path w="115475" h="125273">
                <a:moveTo>
                  <a:pt x="58241" y="0"/>
                </a:moveTo>
                <a:lnTo>
                  <a:pt x="21060" y="15940"/>
                </a:lnTo>
                <a:lnTo>
                  <a:pt x="1380" y="52302"/>
                </a:lnTo>
                <a:lnTo>
                  <a:pt x="0" y="68180"/>
                </a:lnTo>
                <a:lnTo>
                  <a:pt x="2696" y="81744"/>
                </a:lnTo>
                <a:lnTo>
                  <a:pt x="26378" y="113265"/>
                </a:lnTo>
                <a:lnTo>
                  <a:pt x="69362" y="125273"/>
                </a:lnTo>
                <a:lnTo>
                  <a:pt x="81926" y="122930"/>
                </a:lnTo>
                <a:lnTo>
                  <a:pt x="94169" y="118217"/>
                </a:lnTo>
                <a:lnTo>
                  <a:pt x="105536" y="111451"/>
                </a:lnTo>
                <a:lnTo>
                  <a:pt x="115475" y="102947"/>
                </a:lnTo>
                <a:lnTo>
                  <a:pt x="110291" y="97658"/>
                </a:lnTo>
                <a:lnTo>
                  <a:pt x="61471" y="97658"/>
                </a:lnTo>
                <a:lnTo>
                  <a:pt x="49589" y="93539"/>
                </a:lnTo>
                <a:lnTo>
                  <a:pt x="40263" y="84871"/>
                </a:lnTo>
                <a:lnTo>
                  <a:pt x="34260" y="71958"/>
                </a:lnTo>
                <a:lnTo>
                  <a:pt x="32348" y="55104"/>
                </a:lnTo>
                <a:lnTo>
                  <a:pt x="36706" y="43434"/>
                </a:lnTo>
                <a:lnTo>
                  <a:pt x="45349" y="34370"/>
                </a:lnTo>
                <a:lnTo>
                  <a:pt x="58216" y="28708"/>
                </a:lnTo>
                <a:lnTo>
                  <a:pt x="75245" y="27243"/>
                </a:lnTo>
                <a:lnTo>
                  <a:pt x="109627" y="27243"/>
                </a:lnTo>
                <a:lnTo>
                  <a:pt x="115348" y="20473"/>
                </a:lnTo>
                <a:lnTo>
                  <a:pt x="108661" y="14550"/>
                </a:lnTo>
                <a:lnTo>
                  <a:pt x="98685" y="8340"/>
                </a:lnTo>
                <a:lnTo>
                  <a:pt x="86959" y="3704"/>
                </a:lnTo>
                <a:lnTo>
                  <a:pt x="73479" y="854"/>
                </a:lnTo>
                <a:lnTo>
                  <a:pt x="58241" y="0"/>
                </a:lnTo>
                <a:close/>
              </a:path>
              <a:path w="115475" h="125273">
                <a:moveTo>
                  <a:pt x="96811" y="83907"/>
                </a:moveTo>
                <a:lnTo>
                  <a:pt x="87121" y="91365"/>
                </a:lnTo>
                <a:lnTo>
                  <a:pt x="75324" y="96145"/>
                </a:lnTo>
                <a:lnTo>
                  <a:pt x="61471" y="97658"/>
                </a:lnTo>
                <a:lnTo>
                  <a:pt x="110291" y="97658"/>
                </a:lnTo>
                <a:lnTo>
                  <a:pt x="96811" y="83907"/>
                </a:lnTo>
                <a:close/>
              </a:path>
              <a:path w="115475" h="125273">
                <a:moveTo>
                  <a:pt x="109627" y="27243"/>
                </a:moveTo>
                <a:lnTo>
                  <a:pt x="75245" y="27243"/>
                </a:lnTo>
                <a:lnTo>
                  <a:pt x="87043" y="32780"/>
                </a:lnTo>
                <a:lnTo>
                  <a:pt x="97187" y="41962"/>
                </a:lnTo>
                <a:lnTo>
                  <a:pt x="109627" y="27243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5192459" y="2486309"/>
            <a:ext cx="3570084" cy="3919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8162252" y="2503750"/>
            <a:ext cx="0" cy="123380"/>
          </a:xfrm>
          <a:custGeom>
            <a:avLst/>
            <a:gdLst/>
            <a:ahLst/>
            <a:cxnLst/>
            <a:rect l="l" t="t" r="r" b="b"/>
            <a:pathLst>
              <a:path h="123380">
                <a:moveTo>
                  <a:pt x="0" y="0"/>
                </a:moveTo>
                <a:lnTo>
                  <a:pt x="0" y="123380"/>
                </a:lnTo>
              </a:path>
            </a:pathLst>
          </a:custGeom>
          <a:ln w="32715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8202572" y="2503605"/>
            <a:ext cx="135597" cy="123621"/>
          </a:xfrm>
          <a:custGeom>
            <a:avLst/>
            <a:gdLst/>
            <a:ahLst/>
            <a:cxnLst/>
            <a:rect l="l" t="t" r="r" b="b"/>
            <a:pathLst>
              <a:path w="135597" h="123621">
                <a:moveTo>
                  <a:pt x="135571" y="43421"/>
                </a:moveTo>
                <a:lnTo>
                  <a:pt x="107721" y="43421"/>
                </a:lnTo>
                <a:lnTo>
                  <a:pt x="107848" y="123609"/>
                </a:lnTo>
                <a:lnTo>
                  <a:pt x="135521" y="123621"/>
                </a:lnTo>
                <a:lnTo>
                  <a:pt x="135571" y="43421"/>
                </a:lnTo>
                <a:close/>
              </a:path>
              <a:path w="135597" h="123621">
                <a:moveTo>
                  <a:pt x="88" y="0"/>
                </a:moveTo>
                <a:lnTo>
                  <a:pt x="0" y="123532"/>
                </a:lnTo>
                <a:lnTo>
                  <a:pt x="28028" y="123558"/>
                </a:lnTo>
                <a:lnTo>
                  <a:pt x="28079" y="43370"/>
                </a:lnTo>
                <a:lnTo>
                  <a:pt x="54160" y="43370"/>
                </a:lnTo>
                <a:lnTo>
                  <a:pt x="34442" y="25"/>
                </a:lnTo>
                <a:lnTo>
                  <a:pt x="88" y="0"/>
                </a:lnTo>
                <a:close/>
              </a:path>
              <a:path w="135597" h="123621">
                <a:moveTo>
                  <a:pt x="54160" y="43370"/>
                </a:moveTo>
                <a:lnTo>
                  <a:pt x="28079" y="43370"/>
                </a:lnTo>
                <a:lnTo>
                  <a:pt x="57632" y="111239"/>
                </a:lnTo>
                <a:lnTo>
                  <a:pt x="78079" y="111252"/>
                </a:lnTo>
                <a:lnTo>
                  <a:pt x="94562" y="73533"/>
                </a:lnTo>
                <a:lnTo>
                  <a:pt x="67881" y="73533"/>
                </a:lnTo>
                <a:lnTo>
                  <a:pt x="54160" y="43370"/>
                </a:lnTo>
                <a:close/>
              </a:path>
              <a:path w="135597" h="123621">
                <a:moveTo>
                  <a:pt x="101409" y="63"/>
                </a:moveTo>
                <a:lnTo>
                  <a:pt x="67881" y="73533"/>
                </a:lnTo>
                <a:lnTo>
                  <a:pt x="94562" y="73533"/>
                </a:lnTo>
                <a:lnTo>
                  <a:pt x="107721" y="43421"/>
                </a:lnTo>
                <a:lnTo>
                  <a:pt x="135571" y="43421"/>
                </a:lnTo>
                <a:lnTo>
                  <a:pt x="135597" y="88"/>
                </a:lnTo>
                <a:lnTo>
                  <a:pt x="101409" y="63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8378705" y="2503895"/>
            <a:ext cx="0" cy="123380"/>
          </a:xfrm>
          <a:custGeom>
            <a:avLst/>
            <a:gdLst/>
            <a:ahLst/>
            <a:cxnLst/>
            <a:rect l="l" t="t" r="r" b="b"/>
            <a:pathLst>
              <a:path h="123380">
                <a:moveTo>
                  <a:pt x="0" y="0"/>
                </a:moveTo>
                <a:lnTo>
                  <a:pt x="0" y="123380"/>
                </a:lnTo>
              </a:path>
            </a:pathLst>
          </a:custGeom>
          <a:ln w="32715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8460475" y="2529175"/>
            <a:ext cx="0" cy="97789"/>
          </a:xfrm>
          <a:custGeom>
            <a:avLst/>
            <a:gdLst/>
            <a:ahLst/>
            <a:cxnLst/>
            <a:rect l="l" t="t" r="r" b="b"/>
            <a:pathLst>
              <a:path h="97789">
                <a:moveTo>
                  <a:pt x="0" y="0"/>
                </a:moveTo>
                <a:lnTo>
                  <a:pt x="0" y="97790"/>
                </a:lnTo>
              </a:path>
            </a:pathLst>
          </a:custGeom>
          <a:ln w="32626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8408005" y="2516475"/>
            <a:ext cx="105371" cy="0"/>
          </a:xfrm>
          <a:custGeom>
            <a:avLst/>
            <a:gdLst/>
            <a:ahLst/>
            <a:cxnLst/>
            <a:rect l="l" t="t" r="r" b="b"/>
            <a:pathLst>
              <a:path w="105371">
                <a:moveTo>
                  <a:pt x="0" y="0"/>
                </a:moveTo>
                <a:lnTo>
                  <a:pt x="105371" y="0"/>
                </a:lnTo>
              </a:path>
            </a:pathLst>
          </a:custGeom>
          <a:ln w="26670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8476185" y="2529175"/>
            <a:ext cx="37185" cy="25"/>
          </a:xfrm>
          <a:custGeom>
            <a:avLst/>
            <a:gdLst/>
            <a:ahLst/>
            <a:cxnLst/>
            <a:rect l="l" t="t" r="r" b="b"/>
            <a:pathLst>
              <a:path w="37185" h="25">
                <a:moveTo>
                  <a:pt x="37185" y="0"/>
                </a:moveTo>
                <a:lnTo>
                  <a:pt x="0" y="0"/>
                </a:lnTo>
                <a:lnTo>
                  <a:pt x="37185" y="25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8526722" y="2504004"/>
            <a:ext cx="98526" cy="123418"/>
          </a:xfrm>
          <a:custGeom>
            <a:avLst/>
            <a:gdLst/>
            <a:ahLst/>
            <a:cxnLst/>
            <a:rect l="l" t="t" r="r" b="b"/>
            <a:pathLst>
              <a:path w="98526" h="123418">
                <a:moveTo>
                  <a:pt x="88" y="0"/>
                </a:moveTo>
                <a:lnTo>
                  <a:pt x="0" y="123355"/>
                </a:lnTo>
                <a:lnTo>
                  <a:pt x="98513" y="123418"/>
                </a:lnTo>
                <a:lnTo>
                  <a:pt x="98526" y="98742"/>
                </a:lnTo>
                <a:lnTo>
                  <a:pt x="31381" y="98704"/>
                </a:lnTo>
                <a:lnTo>
                  <a:pt x="31394" y="73850"/>
                </a:lnTo>
                <a:lnTo>
                  <a:pt x="90258" y="73850"/>
                </a:lnTo>
                <a:lnTo>
                  <a:pt x="90284" y="49225"/>
                </a:lnTo>
                <a:lnTo>
                  <a:pt x="31419" y="49187"/>
                </a:lnTo>
                <a:lnTo>
                  <a:pt x="31432" y="24688"/>
                </a:lnTo>
                <a:lnTo>
                  <a:pt x="96647" y="24688"/>
                </a:lnTo>
                <a:lnTo>
                  <a:pt x="96659" y="63"/>
                </a:lnTo>
                <a:lnTo>
                  <a:pt x="88" y="0"/>
                </a:lnTo>
                <a:close/>
              </a:path>
              <a:path w="98526" h="123418">
                <a:moveTo>
                  <a:pt x="90258" y="73850"/>
                </a:moveTo>
                <a:lnTo>
                  <a:pt x="31394" y="73850"/>
                </a:lnTo>
                <a:lnTo>
                  <a:pt x="90258" y="73888"/>
                </a:lnTo>
                <a:close/>
              </a:path>
              <a:path w="98526" h="123418">
                <a:moveTo>
                  <a:pt x="96647" y="24688"/>
                </a:moveTo>
                <a:lnTo>
                  <a:pt x="31432" y="24688"/>
                </a:lnTo>
                <a:lnTo>
                  <a:pt x="96647" y="24726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8645537" y="2504080"/>
            <a:ext cx="118618" cy="123355"/>
          </a:xfrm>
          <a:custGeom>
            <a:avLst/>
            <a:gdLst/>
            <a:ahLst/>
            <a:cxnLst/>
            <a:rect l="l" t="t" r="r" b="b"/>
            <a:pathLst>
              <a:path w="118618" h="123355">
                <a:moveTo>
                  <a:pt x="88" y="0"/>
                </a:moveTo>
                <a:lnTo>
                  <a:pt x="0" y="123355"/>
                </a:lnTo>
                <a:lnTo>
                  <a:pt x="55625" y="123316"/>
                </a:lnTo>
                <a:lnTo>
                  <a:pt x="70944" y="121266"/>
                </a:lnTo>
                <a:lnTo>
                  <a:pt x="84542" y="116572"/>
                </a:lnTo>
                <a:lnTo>
                  <a:pt x="96188" y="109432"/>
                </a:lnTo>
                <a:lnTo>
                  <a:pt x="105650" y="100044"/>
                </a:lnTo>
                <a:lnTo>
                  <a:pt x="106687" y="98361"/>
                </a:lnTo>
                <a:lnTo>
                  <a:pt x="31381" y="98348"/>
                </a:lnTo>
                <a:lnTo>
                  <a:pt x="31432" y="25057"/>
                </a:lnTo>
                <a:lnTo>
                  <a:pt x="106946" y="25057"/>
                </a:lnTo>
                <a:lnTo>
                  <a:pt x="104620" y="21563"/>
                </a:lnTo>
                <a:lnTo>
                  <a:pt x="94765" y="12493"/>
                </a:lnTo>
                <a:lnTo>
                  <a:pt x="82731" y="5731"/>
                </a:lnTo>
                <a:lnTo>
                  <a:pt x="68768" y="1504"/>
                </a:lnTo>
                <a:lnTo>
                  <a:pt x="53124" y="38"/>
                </a:lnTo>
                <a:lnTo>
                  <a:pt x="88" y="0"/>
                </a:lnTo>
                <a:close/>
              </a:path>
              <a:path w="118618" h="123355">
                <a:moveTo>
                  <a:pt x="106946" y="25057"/>
                </a:moveTo>
                <a:lnTo>
                  <a:pt x="31432" y="25057"/>
                </a:lnTo>
                <a:lnTo>
                  <a:pt x="62673" y="26595"/>
                </a:lnTo>
                <a:lnTo>
                  <a:pt x="72410" y="32101"/>
                </a:lnTo>
                <a:lnTo>
                  <a:pt x="79707" y="41887"/>
                </a:lnTo>
                <a:lnTo>
                  <a:pt x="84002" y="56231"/>
                </a:lnTo>
                <a:lnTo>
                  <a:pt x="84733" y="75412"/>
                </a:lnTo>
                <a:lnTo>
                  <a:pt x="78021" y="87624"/>
                </a:lnTo>
                <a:lnTo>
                  <a:pt x="67416" y="95545"/>
                </a:lnTo>
                <a:lnTo>
                  <a:pt x="53771" y="98361"/>
                </a:lnTo>
                <a:lnTo>
                  <a:pt x="106695" y="98348"/>
                </a:lnTo>
                <a:lnTo>
                  <a:pt x="112697" y="88606"/>
                </a:lnTo>
                <a:lnTo>
                  <a:pt x="117097" y="75316"/>
                </a:lnTo>
                <a:lnTo>
                  <a:pt x="118618" y="60372"/>
                </a:lnTo>
                <a:lnTo>
                  <a:pt x="116796" y="45729"/>
                </a:lnTo>
                <a:lnTo>
                  <a:pt x="112047" y="32717"/>
                </a:lnTo>
                <a:lnTo>
                  <a:pt x="106946" y="25057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3772148" y="2302953"/>
            <a:ext cx="1326108" cy="289178"/>
          </a:xfrm>
          <a:custGeom>
            <a:avLst/>
            <a:gdLst/>
            <a:ahLst/>
            <a:cxnLst/>
            <a:rect l="l" t="t" r="r" b="b"/>
            <a:pathLst>
              <a:path w="1326108" h="289178">
                <a:moveTo>
                  <a:pt x="70180" y="0"/>
                </a:moveTo>
                <a:lnTo>
                  <a:pt x="25979" y="19709"/>
                </a:lnTo>
                <a:lnTo>
                  <a:pt x="4707" y="56510"/>
                </a:lnTo>
                <a:lnTo>
                  <a:pt x="0" y="288302"/>
                </a:lnTo>
                <a:lnTo>
                  <a:pt x="1326108" y="289179"/>
                </a:lnTo>
                <a:lnTo>
                  <a:pt x="1325384" y="75080"/>
                </a:lnTo>
                <a:lnTo>
                  <a:pt x="1310397" y="33180"/>
                </a:lnTo>
                <a:lnTo>
                  <a:pt x="1281050" y="6517"/>
                </a:lnTo>
                <a:lnTo>
                  <a:pt x="70180" y="0"/>
                </a:lnTo>
                <a:close/>
              </a:path>
            </a:pathLst>
          </a:custGeom>
          <a:solidFill>
            <a:srgbClr val="06A1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3772015" y="2591255"/>
            <a:ext cx="1326248" cy="289547"/>
          </a:xfrm>
          <a:custGeom>
            <a:avLst/>
            <a:gdLst/>
            <a:ahLst/>
            <a:cxnLst/>
            <a:rect l="l" t="t" r="r" b="b"/>
            <a:pathLst>
              <a:path w="1326248" h="289547">
                <a:moveTo>
                  <a:pt x="127" y="0"/>
                </a:moveTo>
                <a:lnTo>
                  <a:pt x="0" y="200723"/>
                </a:lnTo>
                <a:lnTo>
                  <a:pt x="9816" y="245557"/>
                </a:lnTo>
                <a:lnTo>
                  <a:pt x="35649" y="277297"/>
                </a:lnTo>
                <a:lnTo>
                  <a:pt x="1256068" y="289547"/>
                </a:lnTo>
                <a:lnTo>
                  <a:pt x="1268819" y="288082"/>
                </a:lnTo>
                <a:lnTo>
                  <a:pt x="1301721" y="268147"/>
                </a:lnTo>
                <a:lnTo>
                  <a:pt x="1322174" y="230542"/>
                </a:lnTo>
                <a:lnTo>
                  <a:pt x="1326248" y="876"/>
                </a:lnTo>
                <a:lnTo>
                  <a:pt x="127" y="0"/>
                </a:lnTo>
                <a:close/>
              </a:path>
            </a:pathLst>
          </a:custGeom>
          <a:solidFill>
            <a:srgbClr val="0972B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4274399" y="2471477"/>
            <a:ext cx="179400" cy="241173"/>
          </a:xfrm>
          <a:custGeom>
            <a:avLst/>
            <a:gdLst/>
            <a:ahLst/>
            <a:cxnLst/>
            <a:rect l="l" t="t" r="r" b="b"/>
            <a:pathLst>
              <a:path w="179400" h="241173">
                <a:moveTo>
                  <a:pt x="155829" y="0"/>
                </a:moveTo>
                <a:lnTo>
                  <a:pt x="48604" y="136"/>
                </a:lnTo>
                <a:lnTo>
                  <a:pt x="13948" y="16794"/>
                </a:lnTo>
                <a:lnTo>
                  <a:pt x="88" y="52324"/>
                </a:lnTo>
                <a:lnTo>
                  <a:pt x="0" y="188264"/>
                </a:lnTo>
                <a:lnTo>
                  <a:pt x="223" y="193421"/>
                </a:lnTo>
                <a:lnTo>
                  <a:pt x="17799" y="227687"/>
                </a:lnTo>
                <a:lnTo>
                  <a:pt x="53492" y="241096"/>
                </a:lnTo>
                <a:lnTo>
                  <a:pt x="162407" y="241173"/>
                </a:lnTo>
                <a:lnTo>
                  <a:pt x="168021" y="238937"/>
                </a:lnTo>
                <a:lnTo>
                  <a:pt x="172516" y="234823"/>
                </a:lnTo>
                <a:lnTo>
                  <a:pt x="177012" y="230327"/>
                </a:lnTo>
                <a:lnTo>
                  <a:pt x="179260" y="224713"/>
                </a:lnTo>
                <a:lnTo>
                  <a:pt x="179273" y="210845"/>
                </a:lnTo>
                <a:lnTo>
                  <a:pt x="177025" y="205244"/>
                </a:lnTo>
                <a:lnTo>
                  <a:pt x="172542" y="200723"/>
                </a:lnTo>
                <a:lnTo>
                  <a:pt x="168046" y="196240"/>
                </a:lnTo>
                <a:lnTo>
                  <a:pt x="162433" y="193992"/>
                </a:lnTo>
                <a:lnTo>
                  <a:pt x="47904" y="193916"/>
                </a:lnTo>
                <a:lnTo>
                  <a:pt x="47942" y="143738"/>
                </a:lnTo>
                <a:lnTo>
                  <a:pt x="165440" y="142534"/>
                </a:lnTo>
                <a:lnTo>
                  <a:pt x="175853" y="134938"/>
                </a:lnTo>
                <a:lnTo>
                  <a:pt x="179336" y="120599"/>
                </a:lnTo>
                <a:lnTo>
                  <a:pt x="179336" y="113868"/>
                </a:lnTo>
                <a:lnTo>
                  <a:pt x="47967" y="97294"/>
                </a:lnTo>
                <a:lnTo>
                  <a:pt x="48006" y="46380"/>
                </a:lnTo>
                <a:lnTo>
                  <a:pt x="163155" y="46380"/>
                </a:lnTo>
                <a:lnTo>
                  <a:pt x="168529" y="44577"/>
                </a:lnTo>
                <a:lnTo>
                  <a:pt x="177139" y="35979"/>
                </a:lnTo>
                <a:lnTo>
                  <a:pt x="179387" y="30365"/>
                </a:lnTo>
                <a:lnTo>
                  <a:pt x="179400" y="16116"/>
                </a:lnTo>
                <a:lnTo>
                  <a:pt x="177152" y="10502"/>
                </a:lnTo>
                <a:lnTo>
                  <a:pt x="168554" y="1892"/>
                </a:lnTo>
                <a:lnTo>
                  <a:pt x="162953" y="12"/>
                </a:lnTo>
                <a:lnTo>
                  <a:pt x="155829" y="0"/>
                </a:lnTo>
                <a:close/>
              </a:path>
              <a:path w="179400" h="241173">
                <a:moveTo>
                  <a:pt x="163155" y="46380"/>
                </a:moveTo>
                <a:lnTo>
                  <a:pt x="48006" y="46380"/>
                </a:lnTo>
                <a:lnTo>
                  <a:pt x="162928" y="46456"/>
                </a:lnTo>
                <a:lnTo>
                  <a:pt x="163155" y="4638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4535623" y="2471286"/>
            <a:ext cx="179057" cy="241439"/>
          </a:xfrm>
          <a:custGeom>
            <a:avLst/>
            <a:gdLst/>
            <a:ahLst/>
            <a:cxnLst/>
            <a:rect l="l" t="t" r="r" b="b"/>
            <a:pathLst>
              <a:path w="179057" h="241439">
                <a:moveTo>
                  <a:pt x="16497" y="194259"/>
                </a:moveTo>
                <a:lnTo>
                  <a:pt x="10502" y="196494"/>
                </a:lnTo>
                <a:lnTo>
                  <a:pt x="6400" y="200990"/>
                </a:lnTo>
                <a:lnTo>
                  <a:pt x="1892" y="205485"/>
                </a:lnTo>
                <a:lnTo>
                  <a:pt x="12" y="210731"/>
                </a:lnTo>
                <a:lnTo>
                  <a:pt x="0" y="224586"/>
                </a:lnTo>
                <a:lnTo>
                  <a:pt x="1879" y="230200"/>
                </a:lnTo>
                <a:lnTo>
                  <a:pt x="6375" y="234695"/>
                </a:lnTo>
                <a:lnTo>
                  <a:pt x="10477" y="239204"/>
                </a:lnTo>
                <a:lnTo>
                  <a:pt x="16459" y="241439"/>
                </a:lnTo>
                <a:lnTo>
                  <a:pt x="128852" y="241429"/>
                </a:lnTo>
                <a:lnTo>
                  <a:pt x="141727" y="239250"/>
                </a:lnTo>
                <a:lnTo>
                  <a:pt x="172032" y="215228"/>
                </a:lnTo>
                <a:lnTo>
                  <a:pt x="178482" y="194322"/>
                </a:lnTo>
                <a:lnTo>
                  <a:pt x="131419" y="194322"/>
                </a:lnTo>
                <a:lnTo>
                  <a:pt x="16497" y="194259"/>
                </a:lnTo>
                <a:close/>
              </a:path>
              <a:path w="179057" h="241439">
                <a:moveTo>
                  <a:pt x="162598" y="0"/>
                </a:moveTo>
                <a:lnTo>
                  <a:pt x="47436" y="205"/>
                </a:lnTo>
                <a:lnTo>
                  <a:pt x="13233" y="18011"/>
                </a:lnTo>
                <a:lnTo>
                  <a:pt x="114" y="53822"/>
                </a:lnTo>
                <a:lnTo>
                  <a:pt x="318" y="96976"/>
                </a:lnTo>
                <a:lnTo>
                  <a:pt x="16935" y="131288"/>
                </a:lnTo>
                <a:lnTo>
                  <a:pt x="52844" y="144487"/>
                </a:lnTo>
                <a:lnTo>
                  <a:pt x="131444" y="144538"/>
                </a:lnTo>
                <a:lnTo>
                  <a:pt x="131419" y="194322"/>
                </a:lnTo>
                <a:lnTo>
                  <a:pt x="178482" y="194322"/>
                </a:lnTo>
                <a:lnTo>
                  <a:pt x="178942" y="190995"/>
                </a:lnTo>
                <a:lnTo>
                  <a:pt x="178746" y="144668"/>
                </a:lnTo>
                <a:lnTo>
                  <a:pt x="161163" y="110403"/>
                </a:lnTo>
                <a:lnTo>
                  <a:pt x="125475" y="96964"/>
                </a:lnTo>
                <a:lnTo>
                  <a:pt x="47624" y="96913"/>
                </a:lnTo>
                <a:lnTo>
                  <a:pt x="47663" y="46735"/>
                </a:lnTo>
                <a:lnTo>
                  <a:pt x="162787" y="46735"/>
                </a:lnTo>
                <a:lnTo>
                  <a:pt x="168173" y="44932"/>
                </a:lnTo>
                <a:lnTo>
                  <a:pt x="172288" y="40462"/>
                </a:lnTo>
                <a:lnTo>
                  <a:pt x="176796" y="35966"/>
                </a:lnTo>
                <a:lnTo>
                  <a:pt x="179044" y="30352"/>
                </a:lnTo>
                <a:lnTo>
                  <a:pt x="179057" y="16865"/>
                </a:lnTo>
                <a:lnTo>
                  <a:pt x="176809" y="10871"/>
                </a:lnTo>
                <a:lnTo>
                  <a:pt x="172313" y="6756"/>
                </a:lnTo>
                <a:lnTo>
                  <a:pt x="168211" y="2247"/>
                </a:lnTo>
                <a:lnTo>
                  <a:pt x="162598" y="0"/>
                </a:lnTo>
                <a:close/>
              </a:path>
              <a:path w="179057" h="241439">
                <a:moveTo>
                  <a:pt x="162787" y="46735"/>
                </a:moveTo>
                <a:lnTo>
                  <a:pt x="47663" y="46735"/>
                </a:lnTo>
                <a:lnTo>
                  <a:pt x="162559" y="46812"/>
                </a:lnTo>
                <a:lnTo>
                  <a:pt x="162787" y="4673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4796646" y="2473631"/>
            <a:ext cx="157822" cy="239288"/>
          </a:xfrm>
          <a:custGeom>
            <a:avLst/>
            <a:gdLst/>
            <a:ahLst/>
            <a:cxnLst/>
            <a:rect l="l" t="t" r="r" b="b"/>
            <a:pathLst>
              <a:path w="157822" h="239288">
                <a:moveTo>
                  <a:pt x="29419" y="0"/>
                </a:moveTo>
                <a:lnTo>
                  <a:pt x="11363" y="1085"/>
                </a:lnTo>
                <a:lnTo>
                  <a:pt x="2833" y="10441"/>
                </a:lnTo>
                <a:lnTo>
                  <a:pt x="0" y="26182"/>
                </a:lnTo>
                <a:lnTo>
                  <a:pt x="297" y="198473"/>
                </a:lnTo>
                <a:lnTo>
                  <a:pt x="19887" y="232742"/>
                </a:lnTo>
                <a:lnTo>
                  <a:pt x="49263" y="239288"/>
                </a:lnTo>
                <a:lnTo>
                  <a:pt x="143222" y="238331"/>
                </a:lnTo>
                <a:lnTo>
                  <a:pt x="154160" y="231170"/>
                </a:lnTo>
                <a:lnTo>
                  <a:pt x="157810" y="217279"/>
                </a:lnTo>
                <a:lnTo>
                  <a:pt x="157822" y="210523"/>
                </a:lnTo>
                <a:lnTo>
                  <a:pt x="155587" y="205278"/>
                </a:lnTo>
                <a:lnTo>
                  <a:pt x="151091" y="200795"/>
                </a:lnTo>
                <a:lnTo>
                  <a:pt x="146596" y="196667"/>
                </a:lnTo>
                <a:lnTo>
                  <a:pt x="141363" y="194419"/>
                </a:lnTo>
                <a:lnTo>
                  <a:pt x="47409" y="194356"/>
                </a:lnTo>
                <a:lnTo>
                  <a:pt x="47523" y="16848"/>
                </a:lnTo>
                <a:lnTo>
                  <a:pt x="45300" y="10485"/>
                </a:lnTo>
                <a:lnTo>
                  <a:pt x="38489" y="3031"/>
                </a:lnTo>
                <a:lnTo>
                  <a:pt x="2941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4314611" y="2384163"/>
            <a:ext cx="74853" cy="71526"/>
          </a:xfrm>
          <a:custGeom>
            <a:avLst/>
            <a:gdLst/>
            <a:ahLst/>
            <a:cxnLst/>
            <a:rect l="l" t="t" r="r" b="b"/>
            <a:pathLst>
              <a:path w="74853" h="71526">
                <a:moveTo>
                  <a:pt x="37071" y="0"/>
                </a:moveTo>
                <a:lnTo>
                  <a:pt x="28448" y="27343"/>
                </a:lnTo>
                <a:lnTo>
                  <a:pt x="0" y="27698"/>
                </a:lnTo>
                <a:lnTo>
                  <a:pt x="23190" y="44183"/>
                </a:lnTo>
                <a:lnTo>
                  <a:pt x="14960" y="71526"/>
                </a:lnTo>
                <a:lnTo>
                  <a:pt x="37782" y="54305"/>
                </a:lnTo>
                <a:lnTo>
                  <a:pt x="55262" y="54305"/>
                </a:lnTo>
                <a:lnTo>
                  <a:pt x="51638" y="43827"/>
                </a:lnTo>
                <a:lnTo>
                  <a:pt x="74373" y="26987"/>
                </a:lnTo>
                <a:lnTo>
                  <a:pt x="46037" y="26987"/>
                </a:lnTo>
                <a:lnTo>
                  <a:pt x="37071" y="0"/>
                </a:lnTo>
                <a:close/>
              </a:path>
              <a:path w="74853" h="71526">
                <a:moveTo>
                  <a:pt x="55262" y="54305"/>
                </a:moveTo>
                <a:lnTo>
                  <a:pt x="37782" y="54305"/>
                </a:lnTo>
                <a:lnTo>
                  <a:pt x="60972" y="70815"/>
                </a:lnTo>
                <a:lnTo>
                  <a:pt x="55262" y="54305"/>
                </a:lnTo>
                <a:close/>
              </a:path>
              <a:path w="74853" h="71526">
                <a:moveTo>
                  <a:pt x="74853" y="26631"/>
                </a:moveTo>
                <a:lnTo>
                  <a:pt x="46037" y="26987"/>
                </a:lnTo>
                <a:lnTo>
                  <a:pt x="74373" y="26987"/>
                </a:lnTo>
                <a:lnTo>
                  <a:pt x="74853" y="2663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4180288" y="2320625"/>
            <a:ext cx="71834" cy="65538"/>
          </a:xfrm>
          <a:custGeom>
            <a:avLst/>
            <a:gdLst/>
            <a:ahLst/>
            <a:cxnLst/>
            <a:rect l="l" t="t" r="r" b="b"/>
            <a:pathLst>
              <a:path w="71834" h="65538">
                <a:moveTo>
                  <a:pt x="35887" y="0"/>
                </a:moveTo>
                <a:lnTo>
                  <a:pt x="31678" y="11581"/>
                </a:lnTo>
                <a:lnTo>
                  <a:pt x="25365" y="23403"/>
                </a:lnTo>
                <a:lnTo>
                  <a:pt x="0" y="23745"/>
                </a:lnTo>
                <a:lnTo>
                  <a:pt x="13189" y="33093"/>
                </a:lnTo>
                <a:lnTo>
                  <a:pt x="23362" y="40820"/>
                </a:lnTo>
                <a:lnTo>
                  <a:pt x="19529" y="53935"/>
                </a:lnTo>
                <a:lnTo>
                  <a:pt x="17748" y="65538"/>
                </a:lnTo>
                <a:lnTo>
                  <a:pt x="27978" y="57996"/>
                </a:lnTo>
                <a:lnTo>
                  <a:pt x="38419" y="50806"/>
                </a:lnTo>
                <a:lnTo>
                  <a:pt x="56011" y="50806"/>
                </a:lnTo>
                <a:lnTo>
                  <a:pt x="52775" y="39302"/>
                </a:lnTo>
                <a:lnTo>
                  <a:pt x="63533" y="30865"/>
                </a:lnTo>
                <a:lnTo>
                  <a:pt x="71469" y="23034"/>
                </a:lnTo>
                <a:lnTo>
                  <a:pt x="46405" y="23034"/>
                </a:lnTo>
                <a:lnTo>
                  <a:pt x="43421" y="14030"/>
                </a:lnTo>
                <a:lnTo>
                  <a:pt x="40055" y="5051"/>
                </a:lnTo>
                <a:lnTo>
                  <a:pt x="35887" y="0"/>
                </a:lnTo>
                <a:close/>
              </a:path>
              <a:path w="71834" h="65538">
                <a:moveTo>
                  <a:pt x="56011" y="50806"/>
                </a:moveTo>
                <a:lnTo>
                  <a:pt x="38419" y="50806"/>
                </a:lnTo>
                <a:lnTo>
                  <a:pt x="49743" y="58384"/>
                </a:lnTo>
                <a:lnTo>
                  <a:pt x="60261" y="63624"/>
                </a:lnTo>
                <a:lnTo>
                  <a:pt x="56249" y="51649"/>
                </a:lnTo>
                <a:lnTo>
                  <a:pt x="56011" y="50806"/>
                </a:lnTo>
                <a:close/>
              </a:path>
              <a:path w="71834" h="65538">
                <a:moveTo>
                  <a:pt x="71834" y="22674"/>
                </a:moveTo>
                <a:lnTo>
                  <a:pt x="46405" y="23034"/>
                </a:lnTo>
                <a:lnTo>
                  <a:pt x="71469" y="23034"/>
                </a:lnTo>
                <a:lnTo>
                  <a:pt x="71834" y="2267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4030935" y="2334734"/>
            <a:ext cx="71834" cy="65584"/>
          </a:xfrm>
          <a:custGeom>
            <a:avLst/>
            <a:gdLst/>
            <a:ahLst/>
            <a:cxnLst/>
            <a:rect l="l" t="t" r="r" b="b"/>
            <a:pathLst>
              <a:path w="71834" h="65584">
                <a:moveTo>
                  <a:pt x="35773" y="0"/>
                </a:moveTo>
                <a:lnTo>
                  <a:pt x="31576" y="11593"/>
                </a:lnTo>
                <a:lnTo>
                  <a:pt x="25425" y="23420"/>
                </a:lnTo>
                <a:lnTo>
                  <a:pt x="0" y="23764"/>
                </a:lnTo>
                <a:lnTo>
                  <a:pt x="13193" y="33133"/>
                </a:lnTo>
                <a:lnTo>
                  <a:pt x="23334" y="40921"/>
                </a:lnTo>
                <a:lnTo>
                  <a:pt x="19361" y="53993"/>
                </a:lnTo>
                <a:lnTo>
                  <a:pt x="17620" y="65584"/>
                </a:lnTo>
                <a:lnTo>
                  <a:pt x="27824" y="58025"/>
                </a:lnTo>
                <a:lnTo>
                  <a:pt x="38334" y="50766"/>
                </a:lnTo>
                <a:lnTo>
                  <a:pt x="55869" y="50766"/>
                </a:lnTo>
                <a:lnTo>
                  <a:pt x="52728" y="39319"/>
                </a:lnTo>
                <a:lnTo>
                  <a:pt x="63393" y="30884"/>
                </a:lnTo>
                <a:lnTo>
                  <a:pt x="71475" y="23053"/>
                </a:lnTo>
                <a:lnTo>
                  <a:pt x="46405" y="23053"/>
                </a:lnTo>
                <a:lnTo>
                  <a:pt x="43053" y="14048"/>
                </a:lnTo>
                <a:lnTo>
                  <a:pt x="40055" y="5070"/>
                </a:lnTo>
                <a:lnTo>
                  <a:pt x="35773" y="0"/>
                </a:lnTo>
                <a:close/>
              </a:path>
              <a:path w="71834" h="65584">
                <a:moveTo>
                  <a:pt x="55869" y="50766"/>
                </a:moveTo>
                <a:lnTo>
                  <a:pt x="38334" y="50766"/>
                </a:lnTo>
                <a:lnTo>
                  <a:pt x="49689" y="58385"/>
                </a:lnTo>
                <a:lnTo>
                  <a:pt x="60162" y="63623"/>
                </a:lnTo>
                <a:lnTo>
                  <a:pt x="56114" y="51659"/>
                </a:lnTo>
                <a:lnTo>
                  <a:pt x="55869" y="50766"/>
                </a:lnTo>
                <a:close/>
              </a:path>
              <a:path w="71834" h="65584">
                <a:moveTo>
                  <a:pt x="71834" y="22705"/>
                </a:moveTo>
                <a:lnTo>
                  <a:pt x="46405" y="23053"/>
                </a:lnTo>
                <a:lnTo>
                  <a:pt x="71475" y="23053"/>
                </a:lnTo>
                <a:lnTo>
                  <a:pt x="71834" y="2270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3911851" y="2426433"/>
            <a:ext cx="71828" cy="65480"/>
          </a:xfrm>
          <a:custGeom>
            <a:avLst/>
            <a:gdLst/>
            <a:ahLst/>
            <a:cxnLst/>
            <a:rect l="l" t="t" r="r" b="b"/>
            <a:pathLst>
              <a:path w="71828" h="65480">
                <a:moveTo>
                  <a:pt x="35692" y="0"/>
                </a:moveTo>
                <a:lnTo>
                  <a:pt x="31524" y="11657"/>
                </a:lnTo>
                <a:lnTo>
                  <a:pt x="25421" y="23379"/>
                </a:lnTo>
                <a:lnTo>
                  <a:pt x="12679" y="23434"/>
                </a:lnTo>
                <a:lnTo>
                  <a:pt x="0" y="23734"/>
                </a:lnTo>
                <a:lnTo>
                  <a:pt x="2880" y="25674"/>
                </a:lnTo>
                <a:lnTo>
                  <a:pt x="13188" y="32957"/>
                </a:lnTo>
                <a:lnTo>
                  <a:pt x="23363" y="40805"/>
                </a:lnTo>
                <a:lnTo>
                  <a:pt x="19365" y="53766"/>
                </a:lnTo>
                <a:lnTo>
                  <a:pt x="17572" y="65480"/>
                </a:lnTo>
                <a:lnTo>
                  <a:pt x="27769" y="57858"/>
                </a:lnTo>
                <a:lnTo>
                  <a:pt x="38139" y="50580"/>
                </a:lnTo>
                <a:lnTo>
                  <a:pt x="55871" y="50580"/>
                </a:lnTo>
                <a:lnTo>
                  <a:pt x="52682" y="38990"/>
                </a:lnTo>
                <a:lnTo>
                  <a:pt x="63371" y="30790"/>
                </a:lnTo>
                <a:lnTo>
                  <a:pt x="71185" y="23023"/>
                </a:lnTo>
                <a:lnTo>
                  <a:pt x="46405" y="23023"/>
                </a:lnTo>
                <a:lnTo>
                  <a:pt x="43053" y="14019"/>
                </a:lnTo>
                <a:lnTo>
                  <a:pt x="40055" y="4671"/>
                </a:lnTo>
                <a:lnTo>
                  <a:pt x="35692" y="0"/>
                </a:lnTo>
                <a:close/>
              </a:path>
              <a:path w="71828" h="65480">
                <a:moveTo>
                  <a:pt x="55871" y="50580"/>
                </a:moveTo>
                <a:lnTo>
                  <a:pt x="38139" y="50580"/>
                </a:lnTo>
                <a:lnTo>
                  <a:pt x="49581" y="58124"/>
                </a:lnTo>
                <a:lnTo>
                  <a:pt x="60058" y="63337"/>
                </a:lnTo>
                <a:lnTo>
                  <a:pt x="56066" y="51290"/>
                </a:lnTo>
                <a:lnTo>
                  <a:pt x="55871" y="50580"/>
                </a:lnTo>
                <a:close/>
              </a:path>
              <a:path w="71828" h="65480">
                <a:moveTo>
                  <a:pt x="71828" y="22384"/>
                </a:moveTo>
                <a:lnTo>
                  <a:pt x="46405" y="23023"/>
                </a:lnTo>
                <a:lnTo>
                  <a:pt x="71185" y="23023"/>
                </a:lnTo>
                <a:lnTo>
                  <a:pt x="71828" y="2238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3859729" y="2562872"/>
            <a:ext cx="74853" cy="71894"/>
          </a:xfrm>
          <a:custGeom>
            <a:avLst/>
            <a:gdLst/>
            <a:ahLst/>
            <a:cxnLst/>
            <a:rect l="l" t="t" r="r" b="b"/>
            <a:pathLst>
              <a:path w="74853" h="71894">
                <a:moveTo>
                  <a:pt x="37071" y="0"/>
                </a:moveTo>
                <a:lnTo>
                  <a:pt x="28448" y="27711"/>
                </a:lnTo>
                <a:lnTo>
                  <a:pt x="0" y="28066"/>
                </a:lnTo>
                <a:lnTo>
                  <a:pt x="23190" y="44551"/>
                </a:lnTo>
                <a:lnTo>
                  <a:pt x="14935" y="71894"/>
                </a:lnTo>
                <a:lnTo>
                  <a:pt x="37782" y="54673"/>
                </a:lnTo>
                <a:lnTo>
                  <a:pt x="55642" y="54673"/>
                </a:lnTo>
                <a:lnTo>
                  <a:pt x="52006" y="44195"/>
                </a:lnTo>
                <a:lnTo>
                  <a:pt x="74398" y="27330"/>
                </a:lnTo>
                <a:lnTo>
                  <a:pt x="46037" y="27330"/>
                </a:lnTo>
                <a:lnTo>
                  <a:pt x="37071" y="0"/>
                </a:lnTo>
                <a:close/>
              </a:path>
              <a:path w="74853" h="71894">
                <a:moveTo>
                  <a:pt x="55642" y="54673"/>
                </a:moveTo>
                <a:lnTo>
                  <a:pt x="37782" y="54673"/>
                </a:lnTo>
                <a:lnTo>
                  <a:pt x="61366" y="71170"/>
                </a:lnTo>
                <a:lnTo>
                  <a:pt x="55642" y="54673"/>
                </a:lnTo>
                <a:close/>
              </a:path>
              <a:path w="74853" h="71894">
                <a:moveTo>
                  <a:pt x="74853" y="26987"/>
                </a:moveTo>
                <a:lnTo>
                  <a:pt x="46037" y="27330"/>
                </a:lnTo>
                <a:lnTo>
                  <a:pt x="74398" y="27330"/>
                </a:lnTo>
                <a:lnTo>
                  <a:pt x="74853" y="2698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4013520" y="2471304"/>
            <a:ext cx="179031" cy="241173"/>
          </a:xfrm>
          <a:custGeom>
            <a:avLst/>
            <a:gdLst/>
            <a:ahLst/>
            <a:cxnLst/>
            <a:rect l="l" t="t" r="r" b="b"/>
            <a:pathLst>
              <a:path w="179031" h="241173">
                <a:moveTo>
                  <a:pt x="155448" y="0"/>
                </a:moveTo>
                <a:lnTo>
                  <a:pt x="48502" y="136"/>
                </a:lnTo>
                <a:lnTo>
                  <a:pt x="13946" y="16794"/>
                </a:lnTo>
                <a:lnTo>
                  <a:pt x="88" y="52324"/>
                </a:lnTo>
                <a:lnTo>
                  <a:pt x="0" y="188264"/>
                </a:lnTo>
                <a:lnTo>
                  <a:pt x="222" y="193420"/>
                </a:lnTo>
                <a:lnTo>
                  <a:pt x="17794" y="227687"/>
                </a:lnTo>
                <a:lnTo>
                  <a:pt x="53492" y="241096"/>
                </a:lnTo>
                <a:lnTo>
                  <a:pt x="162407" y="241173"/>
                </a:lnTo>
                <a:lnTo>
                  <a:pt x="168021" y="238937"/>
                </a:lnTo>
                <a:lnTo>
                  <a:pt x="172516" y="234823"/>
                </a:lnTo>
                <a:lnTo>
                  <a:pt x="177012" y="230327"/>
                </a:lnTo>
                <a:lnTo>
                  <a:pt x="178892" y="224713"/>
                </a:lnTo>
                <a:lnTo>
                  <a:pt x="178904" y="210845"/>
                </a:lnTo>
                <a:lnTo>
                  <a:pt x="177025" y="205244"/>
                </a:lnTo>
                <a:lnTo>
                  <a:pt x="172542" y="200723"/>
                </a:lnTo>
                <a:lnTo>
                  <a:pt x="168046" y="196240"/>
                </a:lnTo>
                <a:lnTo>
                  <a:pt x="162433" y="193992"/>
                </a:lnTo>
                <a:lnTo>
                  <a:pt x="47523" y="193916"/>
                </a:lnTo>
                <a:lnTo>
                  <a:pt x="47548" y="143738"/>
                </a:lnTo>
                <a:lnTo>
                  <a:pt x="165066" y="142532"/>
                </a:lnTo>
                <a:lnTo>
                  <a:pt x="175477" y="134935"/>
                </a:lnTo>
                <a:lnTo>
                  <a:pt x="178955" y="120599"/>
                </a:lnTo>
                <a:lnTo>
                  <a:pt x="178968" y="113868"/>
                </a:lnTo>
                <a:lnTo>
                  <a:pt x="177088" y="108242"/>
                </a:lnTo>
                <a:lnTo>
                  <a:pt x="168490" y="99618"/>
                </a:lnTo>
                <a:lnTo>
                  <a:pt x="162877" y="97370"/>
                </a:lnTo>
                <a:lnTo>
                  <a:pt x="47586" y="97294"/>
                </a:lnTo>
                <a:lnTo>
                  <a:pt x="47612" y="46380"/>
                </a:lnTo>
                <a:lnTo>
                  <a:pt x="163130" y="46380"/>
                </a:lnTo>
                <a:lnTo>
                  <a:pt x="168529" y="44577"/>
                </a:lnTo>
                <a:lnTo>
                  <a:pt x="172656" y="40081"/>
                </a:lnTo>
                <a:lnTo>
                  <a:pt x="177139" y="35979"/>
                </a:lnTo>
                <a:lnTo>
                  <a:pt x="179019" y="30365"/>
                </a:lnTo>
                <a:lnTo>
                  <a:pt x="179031" y="16116"/>
                </a:lnTo>
                <a:lnTo>
                  <a:pt x="177152" y="10502"/>
                </a:lnTo>
                <a:lnTo>
                  <a:pt x="172669" y="6388"/>
                </a:lnTo>
                <a:lnTo>
                  <a:pt x="168554" y="1892"/>
                </a:lnTo>
                <a:lnTo>
                  <a:pt x="162941" y="12"/>
                </a:lnTo>
                <a:lnTo>
                  <a:pt x="155448" y="0"/>
                </a:lnTo>
                <a:close/>
              </a:path>
              <a:path w="179031" h="241173">
                <a:moveTo>
                  <a:pt x="163130" y="46380"/>
                </a:moveTo>
                <a:lnTo>
                  <a:pt x="47612" y="46380"/>
                </a:lnTo>
                <a:lnTo>
                  <a:pt x="162902" y="46456"/>
                </a:lnTo>
                <a:lnTo>
                  <a:pt x="163130" y="4638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0" y="5184190"/>
            <a:ext cx="12801600" cy="545223"/>
          </a:xfrm>
          <a:custGeom>
            <a:avLst/>
            <a:gdLst/>
            <a:ahLst/>
            <a:cxnLst/>
            <a:rect l="l" t="t" r="r" b="b"/>
            <a:pathLst>
              <a:path w="12801600" h="545223">
                <a:moveTo>
                  <a:pt x="0" y="545223"/>
                </a:moveTo>
                <a:lnTo>
                  <a:pt x="12801600" y="545223"/>
                </a:lnTo>
                <a:lnTo>
                  <a:pt x="12801600" y="0"/>
                </a:lnTo>
                <a:lnTo>
                  <a:pt x="0" y="0"/>
                </a:lnTo>
                <a:lnTo>
                  <a:pt x="0" y="545223"/>
                </a:lnTo>
                <a:close/>
              </a:path>
            </a:pathLst>
          </a:custGeom>
          <a:solidFill>
            <a:srgbClr val="06A1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bk object 48"/>
          <p:cNvSpPr/>
          <p:nvPr/>
        </p:nvSpPr>
        <p:spPr>
          <a:xfrm>
            <a:off x="0" y="5729414"/>
            <a:ext cx="12801600" cy="2042985"/>
          </a:xfrm>
          <a:custGeom>
            <a:avLst/>
            <a:gdLst/>
            <a:ahLst/>
            <a:cxnLst/>
            <a:rect l="l" t="t" r="r" b="b"/>
            <a:pathLst>
              <a:path w="12801600" h="2042985">
                <a:moveTo>
                  <a:pt x="12801600" y="2042985"/>
                </a:moveTo>
                <a:lnTo>
                  <a:pt x="0" y="2042985"/>
                </a:lnTo>
                <a:lnTo>
                  <a:pt x="0" y="0"/>
                </a:lnTo>
                <a:lnTo>
                  <a:pt x="12801600" y="0"/>
                </a:lnTo>
                <a:lnTo>
                  <a:pt x="12801600" y="2042985"/>
                </a:lnTo>
                <a:close/>
              </a:path>
            </a:pathLst>
          </a:custGeom>
          <a:solidFill>
            <a:srgbClr val="147DB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bk object 49"/>
          <p:cNvSpPr/>
          <p:nvPr/>
        </p:nvSpPr>
        <p:spPr>
          <a:xfrm>
            <a:off x="12311893" y="6156464"/>
            <a:ext cx="479945" cy="452602"/>
          </a:xfrm>
          <a:custGeom>
            <a:avLst/>
            <a:gdLst/>
            <a:ahLst/>
            <a:cxnLst/>
            <a:rect l="l" t="t" r="r" b="b"/>
            <a:pathLst>
              <a:path w="479945" h="452602">
                <a:moveTo>
                  <a:pt x="237705" y="0"/>
                </a:moveTo>
                <a:lnTo>
                  <a:pt x="182397" y="173012"/>
                </a:lnTo>
                <a:lnTo>
                  <a:pt x="0" y="175247"/>
                </a:lnTo>
                <a:lnTo>
                  <a:pt x="148704" y="279590"/>
                </a:lnTo>
                <a:lnTo>
                  <a:pt x="95897" y="452602"/>
                </a:lnTo>
                <a:lnTo>
                  <a:pt x="242252" y="343662"/>
                </a:lnTo>
                <a:lnTo>
                  <a:pt x="354338" y="343662"/>
                </a:lnTo>
                <a:lnTo>
                  <a:pt x="331089" y="277355"/>
                </a:lnTo>
                <a:lnTo>
                  <a:pt x="476889" y="170726"/>
                </a:lnTo>
                <a:lnTo>
                  <a:pt x="295173" y="170726"/>
                </a:lnTo>
                <a:lnTo>
                  <a:pt x="237705" y="0"/>
                </a:lnTo>
                <a:close/>
              </a:path>
              <a:path w="479945" h="452602">
                <a:moveTo>
                  <a:pt x="354338" y="343662"/>
                </a:moveTo>
                <a:lnTo>
                  <a:pt x="242252" y="343662"/>
                </a:lnTo>
                <a:lnTo>
                  <a:pt x="390956" y="448094"/>
                </a:lnTo>
                <a:lnTo>
                  <a:pt x="354338" y="343662"/>
                </a:lnTo>
                <a:close/>
              </a:path>
              <a:path w="479945" h="452602">
                <a:moveTo>
                  <a:pt x="479945" y="168490"/>
                </a:moveTo>
                <a:lnTo>
                  <a:pt x="295173" y="170726"/>
                </a:lnTo>
                <a:lnTo>
                  <a:pt x="476889" y="170726"/>
                </a:lnTo>
                <a:lnTo>
                  <a:pt x="479945" y="16849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bk object 50"/>
          <p:cNvSpPr/>
          <p:nvPr/>
        </p:nvSpPr>
        <p:spPr>
          <a:xfrm>
            <a:off x="11450647" y="5734327"/>
            <a:ext cx="471336" cy="444751"/>
          </a:xfrm>
          <a:custGeom>
            <a:avLst/>
            <a:gdLst/>
            <a:ahLst/>
            <a:cxnLst/>
            <a:rect l="l" t="t" r="r" b="b"/>
            <a:pathLst>
              <a:path w="471336" h="444751">
                <a:moveTo>
                  <a:pt x="236225" y="0"/>
                </a:moveTo>
                <a:lnTo>
                  <a:pt x="221468" y="47412"/>
                </a:lnTo>
                <a:lnTo>
                  <a:pt x="205285" y="95142"/>
                </a:lnTo>
                <a:lnTo>
                  <a:pt x="192036" y="131345"/>
                </a:lnTo>
                <a:lnTo>
                  <a:pt x="177697" y="168050"/>
                </a:lnTo>
                <a:lnTo>
                  <a:pt x="0" y="170267"/>
                </a:lnTo>
                <a:lnTo>
                  <a:pt x="48659" y="204555"/>
                </a:lnTo>
                <a:lnTo>
                  <a:pt x="88852" y="234652"/>
                </a:lnTo>
                <a:lnTo>
                  <a:pt x="118334" y="259323"/>
                </a:lnTo>
                <a:lnTo>
                  <a:pt x="147033" y="286735"/>
                </a:lnTo>
                <a:lnTo>
                  <a:pt x="143017" y="299024"/>
                </a:lnTo>
                <a:lnTo>
                  <a:pt x="139071" y="311350"/>
                </a:lnTo>
                <a:lnTo>
                  <a:pt x="127639" y="348389"/>
                </a:lnTo>
                <a:lnTo>
                  <a:pt x="116783" y="385179"/>
                </a:lnTo>
                <a:lnTo>
                  <a:pt x="99857" y="444751"/>
                </a:lnTo>
                <a:lnTo>
                  <a:pt x="120714" y="429746"/>
                </a:lnTo>
                <a:lnTo>
                  <a:pt x="161801" y="399313"/>
                </a:lnTo>
                <a:lnTo>
                  <a:pt x="222533" y="353814"/>
                </a:lnTo>
                <a:lnTo>
                  <a:pt x="242715" y="339008"/>
                </a:lnTo>
                <a:lnTo>
                  <a:pt x="359280" y="339008"/>
                </a:lnTo>
                <a:lnTo>
                  <a:pt x="356501" y="329150"/>
                </a:lnTo>
                <a:lnTo>
                  <a:pt x="353227" y="316735"/>
                </a:lnTo>
                <a:lnTo>
                  <a:pt x="350172" y="304181"/>
                </a:lnTo>
                <a:lnTo>
                  <a:pt x="347363" y="291474"/>
                </a:lnTo>
                <a:lnTo>
                  <a:pt x="344827" y="278601"/>
                </a:lnTo>
                <a:lnTo>
                  <a:pt x="342594" y="265550"/>
                </a:lnTo>
                <a:lnTo>
                  <a:pt x="385230" y="233447"/>
                </a:lnTo>
                <a:lnTo>
                  <a:pt x="405741" y="217700"/>
                </a:lnTo>
                <a:lnTo>
                  <a:pt x="444577" y="186594"/>
                </a:lnTo>
                <a:lnTo>
                  <a:pt x="471213" y="163542"/>
                </a:lnTo>
                <a:lnTo>
                  <a:pt x="409114" y="163542"/>
                </a:lnTo>
                <a:lnTo>
                  <a:pt x="396490" y="163368"/>
                </a:lnTo>
                <a:lnTo>
                  <a:pt x="358304" y="161908"/>
                </a:lnTo>
                <a:lnTo>
                  <a:pt x="319688" y="158397"/>
                </a:lnTo>
                <a:lnTo>
                  <a:pt x="289508" y="142250"/>
                </a:lnTo>
                <a:lnTo>
                  <a:pt x="285223" y="130013"/>
                </a:lnTo>
                <a:lnTo>
                  <a:pt x="272080" y="93550"/>
                </a:lnTo>
                <a:lnTo>
                  <a:pt x="258662" y="57681"/>
                </a:lnTo>
                <a:lnTo>
                  <a:pt x="240685" y="11276"/>
                </a:lnTo>
                <a:lnTo>
                  <a:pt x="236225" y="0"/>
                </a:lnTo>
                <a:close/>
              </a:path>
              <a:path w="471336" h="444751">
                <a:moveTo>
                  <a:pt x="359280" y="339008"/>
                </a:moveTo>
                <a:lnTo>
                  <a:pt x="242715" y="339008"/>
                </a:lnTo>
                <a:lnTo>
                  <a:pt x="253477" y="346563"/>
                </a:lnTo>
                <a:lnTo>
                  <a:pt x="285719" y="368768"/>
                </a:lnTo>
                <a:lnTo>
                  <a:pt x="328418" y="397173"/>
                </a:lnTo>
                <a:lnTo>
                  <a:pt x="370499" y="424003"/>
                </a:lnTo>
                <a:lnTo>
                  <a:pt x="391210" y="436757"/>
                </a:lnTo>
                <a:lnTo>
                  <a:pt x="377733" y="397173"/>
                </a:lnTo>
                <a:lnTo>
                  <a:pt x="375173" y="389588"/>
                </a:lnTo>
                <a:lnTo>
                  <a:pt x="371224" y="377676"/>
                </a:lnTo>
                <a:lnTo>
                  <a:pt x="367354" y="365688"/>
                </a:lnTo>
                <a:lnTo>
                  <a:pt x="363592" y="353614"/>
                </a:lnTo>
                <a:lnTo>
                  <a:pt x="359965" y="341439"/>
                </a:lnTo>
                <a:lnTo>
                  <a:pt x="359280" y="339008"/>
                </a:lnTo>
                <a:close/>
              </a:path>
              <a:path w="471336" h="444751">
                <a:moveTo>
                  <a:pt x="471336" y="163432"/>
                </a:moveTo>
                <a:lnTo>
                  <a:pt x="409114" y="163542"/>
                </a:lnTo>
                <a:lnTo>
                  <a:pt x="471213" y="16354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bk object 51"/>
          <p:cNvSpPr/>
          <p:nvPr/>
        </p:nvSpPr>
        <p:spPr>
          <a:xfrm>
            <a:off x="10493025" y="5823681"/>
            <a:ext cx="470927" cy="444877"/>
          </a:xfrm>
          <a:custGeom>
            <a:avLst/>
            <a:gdLst/>
            <a:ahLst/>
            <a:cxnLst/>
            <a:rect l="l" t="t" r="r" b="b"/>
            <a:pathLst>
              <a:path w="470927" h="444877">
                <a:moveTo>
                  <a:pt x="236047" y="0"/>
                </a:moveTo>
                <a:lnTo>
                  <a:pt x="232098" y="11843"/>
                </a:lnTo>
                <a:lnTo>
                  <a:pt x="228191" y="23691"/>
                </a:lnTo>
                <a:lnTo>
                  <a:pt x="212615" y="71235"/>
                </a:lnTo>
                <a:lnTo>
                  <a:pt x="208641" y="83184"/>
                </a:lnTo>
                <a:lnTo>
                  <a:pt x="196230" y="119261"/>
                </a:lnTo>
                <a:lnTo>
                  <a:pt x="182692" y="155791"/>
                </a:lnTo>
                <a:lnTo>
                  <a:pt x="0" y="170325"/>
                </a:lnTo>
                <a:lnTo>
                  <a:pt x="15238" y="181013"/>
                </a:lnTo>
                <a:lnTo>
                  <a:pt x="119724" y="252788"/>
                </a:lnTo>
                <a:lnTo>
                  <a:pt x="151078" y="274671"/>
                </a:lnTo>
                <a:lnTo>
                  <a:pt x="146960" y="286900"/>
                </a:lnTo>
                <a:lnTo>
                  <a:pt x="142856" y="299182"/>
                </a:lnTo>
                <a:lnTo>
                  <a:pt x="130763" y="336185"/>
                </a:lnTo>
                <a:lnTo>
                  <a:pt x="119287" y="373089"/>
                </a:lnTo>
                <a:lnTo>
                  <a:pt x="105587" y="421396"/>
                </a:lnTo>
                <a:lnTo>
                  <a:pt x="99670" y="444877"/>
                </a:lnTo>
                <a:lnTo>
                  <a:pt x="242597" y="338972"/>
                </a:lnTo>
                <a:lnTo>
                  <a:pt x="358375" y="338972"/>
                </a:lnTo>
                <a:lnTo>
                  <a:pt x="346804" y="291689"/>
                </a:lnTo>
                <a:lnTo>
                  <a:pt x="341915" y="265828"/>
                </a:lnTo>
                <a:lnTo>
                  <a:pt x="414780" y="210055"/>
                </a:lnTo>
                <a:lnTo>
                  <a:pt x="424754" y="202260"/>
                </a:lnTo>
                <a:lnTo>
                  <a:pt x="462291" y="171294"/>
                </a:lnTo>
                <a:lnTo>
                  <a:pt x="470852" y="163646"/>
                </a:lnTo>
                <a:lnTo>
                  <a:pt x="408818" y="163646"/>
                </a:lnTo>
                <a:lnTo>
                  <a:pt x="396207" y="163457"/>
                </a:lnTo>
                <a:lnTo>
                  <a:pt x="358023" y="161944"/>
                </a:lnTo>
                <a:lnTo>
                  <a:pt x="319338" y="158381"/>
                </a:lnTo>
                <a:lnTo>
                  <a:pt x="284254" y="129984"/>
                </a:lnTo>
                <a:lnTo>
                  <a:pt x="262347" y="69552"/>
                </a:lnTo>
                <a:lnTo>
                  <a:pt x="258010" y="57682"/>
                </a:lnTo>
                <a:lnTo>
                  <a:pt x="253666" y="45909"/>
                </a:lnTo>
                <a:lnTo>
                  <a:pt x="249307" y="34244"/>
                </a:lnTo>
                <a:lnTo>
                  <a:pt x="244923" y="22697"/>
                </a:lnTo>
                <a:lnTo>
                  <a:pt x="240506" y="11279"/>
                </a:lnTo>
                <a:lnTo>
                  <a:pt x="236047" y="0"/>
                </a:lnTo>
                <a:close/>
              </a:path>
              <a:path w="470927" h="444877">
                <a:moveTo>
                  <a:pt x="358375" y="338972"/>
                </a:moveTo>
                <a:lnTo>
                  <a:pt x="242597" y="338972"/>
                </a:lnTo>
                <a:lnTo>
                  <a:pt x="264134" y="354062"/>
                </a:lnTo>
                <a:lnTo>
                  <a:pt x="307046" y="383240"/>
                </a:lnTo>
                <a:lnTo>
                  <a:pt x="349461" y="410895"/>
                </a:lnTo>
                <a:lnTo>
                  <a:pt x="391040" y="436808"/>
                </a:lnTo>
                <a:lnTo>
                  <a:pt x="386654" y="425056"/>
                </a:lnTo>
                <a:lnTo>
                  <a:pt x="382356" y="413287"/>
                </a:lnTo>
                <a:lnTo>
                  <a:pt x="366283" y="365764"/>
                </a:lnTo>
                <a:lnTo>
                  <a:pt x="359080" y="341551"/>
                </a:lnTo>
                <a:lnTo>
                  <a:pt x="358375" y="338972"/>
                </a:lnTo>
                <a:close/>
              </a:path>
              <a:path w="470927" h="444877">
                <a:moveTo>
                  <a:pt x="470927" y="163579"/>
                </a:moveTo>
                <a:lnTo>
                  <a:pt x="408818" y="163646"/>
                </a:lnTo>
                <a:lnTo>
                  <a:pt x="470852" y="16364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bk object 52"/>
          <p:cNvSpPr/>
          <p:nvPr/>
        </p:nvSpPr>
        <p:spPr>
          <a:xfrm>
            <a:off x="9729489" y="6403709"/>
            <a:ext cx="470956" cy="442217"/>
          </a:xfrm>
          <a:custGeom>
            <a:avLst/>
            <a:gdLst/>
            <a:ahLst/>
            <a:cxnLst/>
            <a:rect l="l" t="t" r="r" b="b"/>
            <a:pathLst>
              <a:path w="470956" h="442217">
                <a:moveTo>
                  <a:pt x="235394" y="0"/>
                </a:moveTo>
                <a:lnTo>
                  <a:pt x="231502" y="12107"/>
                </a:lnTo>
                <a:lnTo>
                  <a:pt x="223815" y="36177"/>
                </a:lnTo>
                <a:lnTo>
                  <a:pt x="216137" y="60114"/>
                </a:lnTo>
                <a:lnTo>
                  <a:pt x="200231" y="107888"/>
                </a:lnTo>
                <a:lnTo>
                  <a:pt x="187254" y="143921"/>
                </a:lnTo>
                <a:lnTo>
                  <a:pt x="50554" y="168982"/>
                </a:lnTo>
                <a:lnTo>
                  <a:pt x="0" y="170417"/>
                </a:lnTo>
                <a:lnTo>
                  <a:pt x="37836" y="195936"/>
                </a:lnTo>
                <a:lnTo>
                  <a:pt x="78604" y="225417"/>
                </a:lnTo>
                <a:lnTo>
                  <a:pt x="108736" y="249188"/>
                </a:lnTo>
                <a:lnTo>
                  <a:pt x="138326" y="274758"/>
                </a:lnTo>
                <a:lnTo>
                  <a:pt x="148045" y="283740"/>
                </a:lnTo>
                <a:lnTo>
                  <a:pt x="143861" y="296177"/>
                </a:lnTo>
                <a:lnTo>
                  <a:pt x="139714" y="308598"/>
                </a:lnTo>
                <a:lnTo>
                  <a:pt x="127718" y="345699"/>
                </a:lnTo>
                <a:lnTo>
                  <a:pt x="116849" y="382410"/>
                </a:lnTo>
                <a:lnTo>
                  <a:pt x="105133" y="430426"/>
                </a:lnTo>
                <a:lnTo>
                  <a:pt x="102846" y="442217"/>
                </a:lnTo>
                <a:lnTo>
                  <a:pt x="112731" y="434573"/>
                </a:lnTo>
                <a:lnTo>
                  <a:pt x="122697" y="427013"/>
                </a:lnTo>
                <a:lnTo>
                  <a:pt x="163577" y="397748"/>
                </a:lnTo>
                <a:lnTo>
                  <a:pt x="195571" y="377027"/>
                </a:lnTo>
                <a:lnTo>
                  <a:pt x="228996" y="357572"/>
                </a:lnTo>
                <a:lnTo>
                  <a:pt x="252202" y="345402"/>
                </a:lnTo>
                <a:lnTo>
                  <a:pt x="360533" y="345402"/>
                </a:lnTo>
                <a:lnTo>
                  <a:pt x="358851" y="339476"/>
                </a:lnTo>
                <a:lnTo>
                  <a:pt x="349443" y="302174"/>
                </a:lnTo>
                <a:lnTo>
                  <a:pt x="341818" y="264016"/>
                </a:lnTo>
                <a:lnTo>
                  <a:pt x="383883" y="233049"/>
                </a:lnTo>
                <a:lnTo>
                  <a:pt x="394288" y="225261"/>
                </a:lnTo>
                <a:lnTo>
                  <a:pt x="424723" y="201709"/>
                </a:lnTo>
                <a:lnTo>
                  <a:pt x="462419" y="169582"/>
                </a:lnTo>
                <a:lnTo>
                  <a:pt x="469930" y="162506"/>
                </a:lnTo>
                <a:lnTo>
                  <a:pt x="408866" y="162506"/>
                </a:lnTo>
                <a:lnTo>
                  <a:pt x="396256" y="162326"/>
                </a:lnTo>
                <a:lnTo>
                  <a:pt x="358056" y="160806"/>
                </a:lnTo>
                <a:lnTo>
                  <a:pt x="319310" y="157550"/>
                </a:lnTo>
                <a:lnTo>
                  <a:pt x="284166" y="129588"/>
                </a:lnTo>
                <a:lnTo>
                  <a:pt x="266558" y="80562"/>
                </a:lnTo>
                <a:lnTo>
                  <a:pt x="262184" y="68515"/>
                </a:lnTo>
                <a:lnTo>
                  <a:pt x="244498" y="21949"/>
                </a:lnTo>
                <a:lnTo>
                  <a:pt x="239976" y="10841"/>
                </a:lnTo>
                <a:lnTo>
                  <a:pt x="235394" y="0"/>
                </a:lnTo>
                <a:close/>
              </a:path>
              <a:path w="470956" h="442217">
                <a:moveTo>
                  <a:pt x="360533" y="345402"/>
                </a:moveTo>
                <a:lnTo>
                  <a:pt x="252202" y="345402"/>
                </a:lnTo>
                <a:lnTo>
                  <a:pt x="279812" y="363905"/>
                </a:lnTo>
                <a:lnTo>
                  <a:pt x="327683" y="395937"/>
                </a:lnTo>
                <a:lnTo>
                  <a:pt x="369762" y="422914"/>
                </a:lnTo>
                <a:lnTo>
                  <a:pt x="390336" y="435276"/>
                </a:lnTo>
                <a:lnTo>
                  <a:pt x="386023" y="423564"/>
                </a:lnTo>
                <a:lnTo>
                  <a:pt x="381795" y="411782"/>
                </a:lnTo>
                <a:lnTo>
                  <a:pt x="365962" y="363902"/>
                </a:lnTo>
                <a:lnTo>
                  <a:pt x="362236" y="351403"/>
                </a:lnTo>
                <a:lnTo>
                  <a:pt x="360533" y="345402"/>
                </a:lnTo>
                <a:close/>
              </a:path>
              <a:path w="470956" h="442217">
                <a:moveTo>
                  <a:pt x="470956" y="161541"/>
                </a:moveTo>
                <a:lnTo>
                  <a:pt x="458667" y="161940"/>
                </a:lnTo>
                <a:lnTo>
                  <a:pt x="433895" y="162455"/>
                </a:lnTo>
                <a:lnTo>
                  <a:pt x="408866" y="162506"/>
                </a:lnTo>
                <a:lnTo>
                  <a:pt x="469930" y="162506"/>
                </a:lnTo>
                <a:lnTo>
                  <a:pt x="470956" y="16154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bk object 53"/>
          <p:cNvSpPr/>
          <p:nvPr/>
        </p:nvSpPr>
        <p:spPr>
          <a:xfrm>
            <a:off x="9395292" y="7287369"/>
            <a:ext cx="479958" cy="454964"/>
          </a:xfrm>
          <a:custGeom>
            <a:avLst/>
            <a:gdLst/>
            <a:ahLst/>
            <a:cxnLst/>
            <a:rect l="l" t="t" r="r" b="b"/>
            <a:pathLst>
              <a:path w="479958" h="454964">
                <a:moveTo>
                  <a:pt x="237705" y="0"/>
                </a:moveTo>
                <a:lnTo>
                  <a:pt x="182397" y="175374"/>
                </a:lnTo>
                <a:lnTo>
                  <a:pt x="0" y="177609"/>
                </a:lnTo>
                <a:lnTo>
                  <a:pt x="148704" y="281952"/>
                </a:lnTo>
                <a:lnTo>
                  <a:pt x="95783" y="454964"/>
                </a:lnTo>
                <a:lnTo>
                  <a:pt x="242252" y="346011"/>
                </a:lnTo>
                <a:lnTo>
                  <a:pt x="356782" y="346011"/>
                </a:lnTo>
                <a:lnTo>
                  <a:pt x="333489" y="279717"/>
                </a:lnTo>
                <a:lnTo>
                  <a:pt x="476953" y="172986"/>
                </a:lnTo>
                <a:lnTo>
                  <a:pt x="295173" y="172986"/>
                </a:lnTo>
                <a:lnTo>
                  <a:pt x="237705" y="0"/>
                </a:lnTo>
                <a:close/>
              </a:path>
              <a:path w="479958" h="454964">
                <a:moveTo>
                  <a:pt x="356782" y="346011"/>
                </a:moveTo>
                <a:lnTo>
                  <a:pt x="242252" y="346011"/>
                </a:lnTo>
                <a:lnTo>
                  <a:pt x="393446" y="450354"/>
                </a:lnTo>
                <a:lnTo>
                  <a:pt x="356782" y="346011"/>
                </a:lnTo>
                <a:close/>
              </a:path>
              <a:path w="479958" h="454964">
                <a:moveTo>
                  <a:pt x="479958" y="170751"/>
                </a:moveTo>
                <a:lnTo>
                  <a:pt x="295173" y="172986"/>
                </a:lnTo>
                <a:lnTo>
                  <a:pt x="476953" y="172986"/>
                </a:lnTo>
                <a:lnTo>
                  <a:pt x="479958" y="17075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6D55A-7479-D342-8E00-BB45F277E800}" type="datetime1">
              <a:rPr lang="en-IN" smtClean="0"/>
              <a:t>09-04-2021</a:t>
            </a:fld>
            <a:endParaRPr lang="en-US" smtClean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03144" y="800708"/>
            <a:ext cx="11195311" cy="46213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40080" y="1787652"/>
            <a:ext cx="11521439" cy="512978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52544" y="7228332"/>
            <a:ext cx="4096511" cy="3886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40080" y="7228332"/>
            <a:ext cx="2944368" cy="3886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6CE67-A267-CD47-8983-33762B9F568E}" type="datetime1">
              <a:rPr lang="en-IN" smtClean="0"/>
              <a:t>09-04-2021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17152" y="7228332"/>
            <a:ext cx="2944368" cy="3886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00600" y="2895600"/>
            <a:ext cx="3505200" cy="3048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solidFill>
                  <a:schemeClr val="tx1"/>
                </a:solidFill>
                <a:latin typeface="Times New Roman"/>
                <a:cs typeface="Times New Roman"/>
              </a:rPr>
              <a:t>Government of India</a:t>
            </a:r>
            <a:endParaRPr lang="en-IN" dirty="0">
              <a:latin typeface="Times New Roman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19400" y="470118"/>
            <a:ext cx="7162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UJALA</a:t>
            </a:r>
            <a:endParaRPr lang="en-US" sz="3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1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11876290" y="4493220"/>
            <a:ext cx="789508" cy="744537"/>
          </a:xfrm>
          <a:custGeom>
            <a:avLst/>
            <a:gdLst/>
            <a:ahLst/>
            <a:cxnLst/>
            <a:rect l="l" t="t" r="r" b="b"/>
            <a:pathLst>
              <a:path w="789508" h="744537">
                <a:moveTo>
                  <a:pt x="391020" y="0"/>
                </a:moveTo>
                <a:lnTo>
                  <a:pt x="300037" y="284607"/>
                </a:lnTo>
                <a:lnTo>
                  <a:pt x="0" y="288290"/>
                </a:lnTo>
                <a:lnTo>
                  <a:pt x="244627" y="459930"/>
                </a:lnTo>
                <a:lnTo>
                  <a:pt x="157746" y="744537"/>
                </a:lnTo>
                <a:lnTo>
                  <a:pt x="398500" y="565327"/>
                </a:lnTo>
                <a:lnTo>
                  <a:pt x="582896" y="565327"/>
                </a:lnTo>
                <a:lnTo>
                  <a:pt x="544652" y="456247"/>
                </a:lnTo>
                <a:lnTo>
                  <a:pt x="784472" y="280860"/>
                </a:lnTo>
                <a:lnTo>
                  <a:pt x="485559" y="280860"/>
                </a:lnTo>
                <a:lnTo>
                  <a:pt x="391020" y="0"/>
                </a:lnTo>
                <a:close/>
              </a:path>
              <a:path w="789508" h="744537">
                <a:moveTo>
                  <a:pt x="582896" y="565327"/>
                </a:moveTo>
                <a:lnTo>
                  <a:pt x="398500" y="565327"/>
                </a:lnTo>
                <a:lnTo>
                  <a:pt x="643128" y="737120"/>
                </a:lnTo>
                <a:lnTo>
                  <a:pt x="582896" y="565327"/>
                </a:lnTo>
                <a:close/>
              </a:path>
              <a:path w="789508" h="744537">
                <a:moveTo>
                  <a:pt x="789508" y="277177"/>
                </a:moveTo>
                <a:lnTo>
                  <a:pt x="485559" y="280860"/>
                </a:lnTo>
                <a:lnTo>
                  <a:pt x="784472" y="280860"/>
                </a:lnTo>
                <a:lnTo>
                  <a:pt x="789508" y="277177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459543" y="3790628"/>
            <a:ext cx="789508" cy="744550"/>
          </a:xfrm>
          <a:custGeom>
            <a:avLst/>
            <a:gdLst/>
            <a:ahLst/>
            <a:cxnLst/>
            <a:rect l="l" t="t" r="r" b="b"/>
            <a:pathLst>
              <a:path w="789508" h="744550">
                <a:moveTo>
                  <a:pt x="391020" y="0"/>
                </a:moveTo>
                <a:lnTo>
                  <a:pt x="378305" y="42143"/>
                </a:lnTo>
                <a:lnTo>
                  <a:pt x="365224" y="84339"/>
                </a:lnTo>
                <a:lnTo>
                  <a:pt x="343029" y="155045"/>
                </a:lnTo>
                <a:lnTo>
                  <a:pt x="334152" y="183531"/>
                </a:lnTo>
                <a:lnTo>
                  <a:pt x="320984" y="226559"/>
                </a:lnTo>
                <a:lnTo>
                  <a:pt x="308134" y="270021"/>
                </a:lnTo>
                <a:lnTo>
                  <a:pt x="303949" y="284619"/>
                </a:lnTo>
                <a:lnTo>
                  <a:pt x="288567" y="284636"/>
                </a:lnTo>
                <a:lnTo>
                  <a:pt x="0" y="288277"/>
                </a:lnTo>
                <a:lnTo>
                  <a:pt x="37292" y="314374"/>
                </a:lnTo>
                <a:lnTo>
                  <a:pt x="173959" y="408105"/>
                </a:lnTo>
                <a:lnTo>
                  <a:pt x="248539" y="459930"/>
                </a:lnTo>
                <a:lnTo>
                  <a:pt x="234540" y="502292"/>
                </a:lnTo>
                <a:lnTo>
                  <a:pt x="220912" y="545004"/>
                </a:lnTo>
                <a:lnTo>
                  <a:pt x="194134" y="630880"/>
                </a:lnTo>
                <a:lnTo>
                  <a:pt x="185136" y="659612"/>
                </a:lnTo>
                <a:lnTo>
                  <a:pt x="171536" y="702251"/>
                </a:lnTo>
                <a:lnTo>
                  <a:pt x="157568" y="744550"/>
                </a:lnTo>
                <a:lnTo>
                  <a:pt x="182348" y="726877"/>
                </a:lnTo>
                <a:lnTo>
                  <a:pt x="216216" y="702188"/>
                </a:lnTo>
                <a:lnTo>
                  <a:pt x="386716" y="574059"/>
                </a:lnTo>
                <a:lnTo>
                  <a:pt x="398500" y="565315"/>
                </a:lnTo>
                <a:lnTo>
                  <a:pt x="586678" y="565315"/>
                </a:lnTo>
                <a:lnTo>
                  <a:pt x="582808" y="554492"/>
                </a:lnTo>
                <a:lnTo>
                  <a:pt x="572846" y="526418"/>
                </a:lnTo>
                <a:lnTo>
                  <a:pt x="558143" y="484317"/>
                </a:lnTo>
                <a:lnTo>
                  <a:pt x="548576" y="456260"/>
                </a:lnTo>
                <a:lnTo>
                  <a:pt x="784322" y="280860"/>
                </a:lnTo>
                <a:lnTo>
                  <a:pt x="489470" y="280860"/>
                </a:lnTo>
                <a:lnTo>
                  <a:pt x="475052" y="238712"/>
                </a:lnTo>
                <a:lnTo>
                  <a:pt x="455277" y="182542"/>
                </a:lnTo>
                <a:lnTo>
                  <a:pt x="425204" y="98309"/>
                </a:lnTo>
                <a:lnTo>
                  <a:pt x="415259" y="70228"/>
                </a:lnTo>
                <a:lnTo>
                  <a:pt x="410328" y="56186"/>
                </a:lnTo>
                <a:lnTo>
                  <a:pt x="405432" y="42139"/>
                </a:lnTo>
                <a:lnTo>
                  <a:pt x="400577" y="28090"/>
                </a:lnTo>
                <a:lnTo>
                  <a:pt x="395771" y="14044"/>
                </a:lnTo>
                <a:lnTo>
                  <a:pt x="391020" y="0"/>
                </a:lnTo>
                <a:close/>
              </a:path>
              <a:path w="789508" h="744550">
                <a:moveTo>
                  <a:pt x="586678" y="565315"/>
                </a:moveTo>
                <a:lnTo>
                  <a:pt x="398500" y="565315"/>
                </a:lnTo>
                <a:lnTo>
                  <a:pt x="410991" y="574100"/>
                </a:lnTo>
                <a:lnTo>
                  <a:pt x="423365" y="582752"/>
                </a:lnTo>
                <a:lnTo>
                  <a:pt x="597357" y="702251"/>
                </a:lnTo>
                <a:lnTo>
                  <a:pt x="647014" y="736955"/>
                </a:lnTo>
                <a:lnTo>
                  <a:pt x="632659" y="694866"/>
                </a:lnTo>
                <a:lnTo>
                  <a:pt x="617895" y="652760"/>
                </a:lnTo>
                <a:lnTo>
                  <a:pt x="607909" y="624685"/>
                </a:lnTo>
                <a:lnTo>
                  <a:pt x="586678" y="565315"/>
                </a:lnTo>
                <a:close/>
              </a:path>
              <a:path w="789508" h="744550">
                <a:moveTo>
                  <a:pt x="789508" y="277012"/>
                </a:moveTo>
                <a:lnTo>
                  <a:pt x="774680" y="277032"/>
                </a:lnTo>
                <a:lnTo>
                  <a:pt x="489470" y="280860"/>
                </a:lnTo>
                <a:lnTo>
                  <a:pt x="784322" y="280860"/>
                </a:lnTo>
                <a:lnTo>
                  <a:pt x="789508" y="277012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884256" y="3937698"/>
            <a:ext cx="789508" cy="744537"/>
          </a:xfrm>
          <a:custGeom>
            <a:avLst/>
            <a:gdLst/>
            <a:ahLst/>
            <a:cxnLst/>
            <a:rect l="l" t="t" r="r" b="b"/>
            <a:pathLst>
              <a:path w="789508" h="744537">
                <a:moveTo>
                  <a:pt x="391020" y="0"/>
                </a:moveTo>
                <a:lnTo>
                  <a:pt x="377017" y="42139"/>
                </a:lnTo>
                <a:lnTo>
                  <a:pt x="363387" y="84341"/>
                </a:lnTo>
                <a:lnTo>
                  <a:pt x="349971" y="126691"/>
                </a:lnTo>
                <a:lnTo>
                  <a:pt x="318604" y="226557"/>
                </a:lnTo>
                <a:lnTo>
                  <a:pt x="309414" y="255474"/>
                </a:lnTo>
                <a:lnTo>
                  <a:pt x="300037" y="284606"/>
                </a:lnTo>
                <a:lnTo>
                  <a:pt x="285208" y="284625"/>
                </a:lnTo>
                <a:lnTo>
                  <a:pt x="0" y="288289"/>
                </a:lnTo>
                <a:lnTo>
                  <a:pt x="37293" y="314382"/>
                </a:lnTo>
                <a:lnTo>
                  <a:pt x="173965" y="408111"/>
                </a:lnTo>
                <a:lnTo>
                  <a:pt x="248539" y="459930"/>
                </a:lnTo>
                <a:lnTo>
                  <a:pt x="234317" y="502292"/>
                </a:lnTo>
                <a:lnTo>
                  <a:pt x="215499" y="559293"/>
                </a:lnTo>
                <a:lnTo>
                  <a:pt x="201601" y="602238"/>
                </a:lnTo>
                <a:lnTo>
                  <a:pt x="187978" y="645182"/>
                </a:lnTo>
                <a:lnTo>
                  <a:pt x="174711" y="687975"/>
                </a:lnTo>
                <a:lnTo>
                  <a:pt x="161885" y="730466"/>
                </a:lnTo>
                <a:lnTo>
                  <a:pt x="157721" y="744537"/>
                </a:lnTo>
                <a:lnTo>
                  <a:pt x="398500" y="565302"/>
                </a:lnTo>
                <a:lnTo>
                  <a:pt x="585522" y="565302"/>
                </a:lnTo>
                <a:lnTo>
                  <a:pt x="577045" y="540519"/>
                </a:lnTo>
                <a:lnTo>
                  <a:pt x="567514" y="512435"/>
                </a:lnTo>
                <a:lnTo>
                  <a:pt x="548576" y="456247"/>
                </a:lnTo>
                <a:lnTo>
                  <a:pt x="572406" y="437679"/>
                </a:lnTo>
                <a:lnTo>
                  <a:pt x="608485" y="410211"/>
                </a:lnTo>
                <a:lnTo>
                  <a:pt x="681253" y="356373"/>
                </a:lnTo>
                <a:lnTo>
                  <a:pt x="779448" y="284606"/>
                </a:lnTo>
                <a:lnTo>
                  <a:pt x="784521" y="280860"/>
                </a:lnTo>
                <a:lnTo>
                  <a:pt x="489470" y="280860"/>
                </a:lnTo>
                <a:lnTo>
                  <a:pt x="484184" y="266810"/>
                </a:lnTo>
                <a:lnTo>
                  <a:pt x="468651" y="224672"/>
                </a:lnTo>
                <a:lnTo>
                  <a:pt x="453543" y="182548"/>
                </a:lnTo>
                <a:lnTo>
                  <a:pt x="438778" y="140430"/>
                </a:lnTo>
                <a:lnTo>
                  <a:pt x="419489" y="84272"/>
                </a:lnTo>
                <a:lnTo>
                  <a:pt x="409961" y="56187"/>
                </a:lnTo>
                <a:lnTo>
                  <a:pt x="391020" y="0"/>
                </a:lnTo>
                <a:close/>
              </a:path>
              <a:path w="789508" h="744537">
                <a:moveTo>
                  <a:pt x="585522" y="565302"/>
                </a:moveTo>
                <a:lnTo>
                  <a:pt x="398500" y="565302"/>
                </a:lnTo>
                <a:lnTo>
                  <a:pt x="435798" y="591460"/>
                </a:lnTo>
                <a:lnTo>
                  <a:pt x="572586" y="685296"/>
                </a:lnTo>
                <a:lnTo>
                  <a:pt x="647217" y="737107"/>
                </a:lnTo>
                <a:lnTo>
                  <a:pt x="631450" y="694964"/>
                </a:lnTo>
                <a:lnTo>
                  <a:pt x="616156" y="652835"/>
                </a:lnTo>
                <a:lnTo>
                  <a:pt x="601250" y="610716"/>
                </a:lnTo>
                <a:lnTo>
                  <a:pt x="591488" y="582638"/>
                </a:lnTo>
                <a:lnTo>
                  <a:pt x="585522" y="565302"/>
                </a:lnTo>
                <a:close/>
              </a:path>
              <a:path w="789508" h="744537">
                <a:moveTo>
                  <a:pt x="789508" y="277177"/>
                </a:moveTo>
                <a:lnTo>
                  <a:pt x="774680" y="277196"/>
                </a:lnTo>
                <a:lnTo>
                  <a:pt x="489470" y="280860"/>
                </a:lnTo>
                <a:lnTo>
                  <a:pt x="784521" y="280860"/>
                </a:lnTo>
                <a:lnTo>
                  <a:pt x="789508" y="277177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628242" y="4888259"/>
            <a:ext cx="789508" cy="748271"/>
          </a:xfrm>
          <a:custGeom>
            <a:avLst/>
            <a:gdLst/>
            <a:ahLst/>
            <a:cxnLst/>
            <a:rect l="l" t="t" r="r" b="b"/>
            <a:pathLst>
              <a:path w="789508" h="748271">
                <a:moveTo>
                  <a:pt x="391007" y="0"/>
                </a:moveTo>
                <a:lnTo>
                  <a:pt x="377014" y="43580"/>
                </a:lnTo>
                <a:lnTo>
                  <a:pt x="358904" y="101146"/>
                </a:lnTo>
                <a:lnTo>
                  <a:pt x="336618" y="172768"/>
                </a:lnTo>
                <a:lnTo>
                  <a:pt x="323150" y="215848"/>
                </a:lnTo>
                <a:lnTo>
                  <a:pt x="314035" y="244711"/>
                </a:lnTo>
                <a:lnTo>
                  <a:pt x="309418" y="259204"/>
                </a:lnTo>
                <a:lnTo>
                  <a:pt x="300037" y="288340"/>
                </a:lnTo>
                <a:lnTo>
                  <a:pt x="89635" y="289536"/>
                </a:lnTo>
                <a:lnTo>
                  <a:pt x="0" y="292023"/>
                </a:lnTo>
                <a:lnTo>
                  <a:pt x="49724" y="325227"/>
                </a:lnTo>
                <a:lnTo>
                  <a:pt x="111846" y="367764"/>
                </a:lnTo>
                <a:lnTo>
                  <a:pt x="248539" y="463651"/>
                </a:lnTo>
                <a:lnTo>
                  <a:pt x="239055" y="491745"/>
                </a:lnTo>
                <a:lnTo>
                  <a:pt x="224880" y="533919"/>
                </a:lnTo>
                <a:lnTo>
                  <a:pt x="210835" y="576211"/>
                </a:lnTo>
                <a:lnTo>
                  <a:pt x="197000" y="618706"/>
                </a:lnTo>
                <a:lnTo>
                  <a:pt x="183453" y="661491"/>
                </a:lnTo>
                <a:lnTo>
                  <a:pt x="170275" y="704650"/>
                </a:lnTo>
                <a:lnTo>
                  <a:pt x="157543" y="748271"/>
                </a:lnTo>
                <a:lnTo>
                  <a:pt x="181377" y="729659"/>
                </a:lnTo>
                <a:lnTo>
                  <a:pt x="217461" y="702156"/>
                </a:lnTo>
                <a:lnTo>
                  <a:pt x="265944" y="666115"/>
                </a:lnTo>
                <a:lnTo>
                  <a:pt x="398487" y="569023"/>
                </a:lnTo>
                <a:lnTo>
                  <a:pt x="586404" y="569023"/>
                </a:lnTo>
                <a:lnTo>
                  <a:pt x="581829" y="555434"/>
                </a:lnTo>
                <a:lnTo>
                  <a:pt x="548576" y="456095"/>
                </a:lnTo>
                <a:lnTo>
                  <a:pt x="693392" y="350107"/>
                </a:lnTo>
                <a:lnTo>
                  <a:pt x="729702" y="322994"/>
                </a:lnTo>
                <a:lnTo>
                  <a:pt x="753761" y="304697"/>
                </a:lnTo>
                <a:lnTo>
                  <a:pt x="774890" y="288340"/>
                </a:lnTo>
                <a:lnTo>
                  <a:pt x="779680" y="284594"/>
                </a:lnTo>
                <a:lnTo>
                  <a:pt x="489470" y="284594"/>
                </a:lnTo>
                <a:lnTo>
                  <a:pt x="484186" y="270516"/>
                </a:lnTo>
                <a:lnTo>
                  <a:pt x="468655" y="228004"/>
                </a:lnTo>
                <a:lnTo>
                  <a:pt x="453545" y="185196"/>
                </a:lnTo>
                <a:lnTo>
                  <a:pt x="438777" y="142244"/>
                </a:lnTo>
                <a:lnTo>
                  <a:pt x="424272" y="99302"/>
                </a:lnTo>
                <a:lnTo>
                  <a:pt x="391007" y="0"/>
                </a:lnTo>
                <a:close/>
              </a:path>
              <a:path w="789508" h="748271">
                <a:moveTo>
                  <a:pt x="586404" y="569023"/>
                </a:moveTo>
                <a:lnTo>
                  <a:pt x="398487" y="569023"/>
                </a:lnTo>
                <a:lnTo>
                  <a:pt x="448236" y="602260"/>
                </a:lnTo>
                <a:lnTo>
                  <a:pt x="510404" y="644856"/>
                </a:lnTo>
                <a:lnTo>
                  <a:pt x="647039" y="740841"/>
                </a:lnTo>
                <a:lnTo>
                  <a:pt x="641751" y="726762"/>
                </a:lnTo>
                <a:lnTo>
                  <a:pt x="636520" y="712630"/>
                </a:lnTo>
                <a:lnTo>
                  <a:pt x="621131" y="669982"/>
                </a:lnTo>
                <a:lnTo>
                  <a:pt x="606142" y="627077"/>
                </a:lnTo>
                <a:lnTo>
                  <a:pt x="591472" y="584076"/>
                </a:lnTo>
                <a:lnTo>
                  <a:pt x="586404" y="569023"/>
                </a:lnTo>
                <a:close/>
              </a:path>
              <a:path w="789508" h="748271">
                <a:moveTo>
                  <a:pt x="789508" y="276860"/>
                </a:moveTo>
                <a:lnTo>
                  <a:pt x="774685" y="277428"/>
                </a:lnTo>
                <a:lnTo>
                  <a:pt x="489470" y="284594"/>
                </a:lnTo>
                <a:lnTo>
                  <a:pt x="779680" y="284594"/>
                </a:lnTo>
                <a:lnTo>
                  <a:pt x="789508" y="276860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078488" y="6353568"/>
            <a:ext cx="789520" cy="748410"/>
          </a:xfrm>
          <a:custGeom>
            <a:avLst/>
            <a:gdLst/>
            <a:ahLst/>
            <a:cxnLst/>
            <a:rect l="l" t="t" r="r" b="b"/>
            <a:pathLst>
              <a:path w="789520" h="748410">
                <a:moveTo>
                  <a:pt x="391033" y="0"/>
                </a:moveTo>
                <a:lnTo>
                  <a:pt x="300037" y="288480"/>
                </a:lnTo>
                <a:lnTo>
                  <a:pt x="0" y="292163"/>
                </a:lnTo>
                <a:lnTo>
                  <a:pt x="244627" y="463803"/>
                </a:lnTo>
                <a:lnTo>
                  <a:pt x="157568" y="748410"/>
                </a:lnTo>
                <a:lnTo>
                  <a:pt x="398500" y="569175"/>
                </a:lnTo>
                <a:lnTo>
                  <a:pt x="586906" y="569175"/>
                </a:lnTo>
                <a:lnTo>
                  <a:pt x="548589" y="460120"/>
                </a:lnTo>
                <a:lnTo>
                  <a:pt x="784570" y="284556"/>
                </a:lnTo>
                <a:lnTo>
                  <a:pt x="485559" y="284556"/>
                </a:lnTo>
                <a:lnTo>
                  <a:pt x="391033" y="0"/>
                </a:lnTo>
                <a:close/>
              </a:path>
              <a:path w="789520" h="748410">
                <a:moveTo>
                  <a:pt x="586906" y="569175"/>
                </a:moveTo>
                <a:lnTo>
                  <a:pt x="398500" y="569175"/>
                </a:lnTo>
                <a:lnTo>
                  <a:pt x="647217" y="740829"/>
                </a:lnTo>
                <a:lnTo>
                  <a:pt x="586906" y="569175"/>
                </a:lnTo>
                <a:close/>
              </a:path>
              <a:path w="789520" h="748410">
                <a:moveTo>
                  <a:pt x="789520" y="280873"/>
                </a:moveTo>
                <a:lnTo>
                  <a:pt x="485559" y="284556"/>
                </a:lnTo>
                <a:lnTo>
                  <a:pt x="784570" y="284556"/>
                </a:lnTo>
                <a:lnTo>
                  <a:pt x="789520" y="280873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42" y="7399667"/>
            <a:ext cx="12801257" cy="120091"/>
          </a:xfrm>
          <a:custGeom>
            <a:avLst/>
            <a:gdLst/>
            <a:ahLst/>
            <a:cxnLst/>
            <a:rect l="l" t="t" r="r" b="b"/>
            <a:pathLst>
              <a:path w="12801257" h="120091">
                <a:moveTo>
                  <a:pt x="0" y="120091"/>
                </a:moveTo>
                <a:lnTo>
                  <a:pt x="12801257" y="120091"/>
                </a:lnTo>
                <a:lnTo>
                  <a:pt x="12801257" y="0"/>
                </a:lnTo>
                <a:lnTo>
                  <a:pt x="0" y="0"/>
                </a:lnTo>
                <a:lnTo>
                  <a:pt x="0" y="120091"/>
                </a:lnTo>
                <a:close/>
              </a:path>
            </a:pathLst>
          </a:custGeom>
          <a:solidFill>
            <a:srgbClr val="06A1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7519758"/>
            <a:ext cx="12801600" cy="232359"/>
          </a:xfrm>
          <a:custGeom>
            <a:avLst/>
            <a:gdLst/>
            <a:ahLst/>
            <a:cxnLst/>
            <a:rect l="l" t="t" r="r" b="b"/>
            <a:pathLst>
              <a:path w="12801600" h="232359">
                <a:moveTo>
                  <a:pt x="0" y="232359"/>
                </a:moveTo>
                <a:lnTo>
                  <a:pt x="12801600" y="232359"/>
                </a:lnTo>
                <a:lnTo>
                  <a:pt x="12801600" y="0"/>
                </a:lnTo>
                <a:lnTo>
                  <a:pt x="0" y="0"/>
                </a:lnTo>
                <a:lnTo>
                  <a:pt x="0" y="232359"/>
                </a:lnTo>
                <a:close/>
              </a:path>
            </a:pathLst>
          </a:custGeom>
          <a:solidFill>
            <a:srgbClr val="147DB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2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2309038" y="2680693"/>
            <a:ext cx="2047825" cy="334156"/>
          </a:xfrm>
          <a:prstGeom prst="rect">
            <a:avLst/>
          </a:prstGeom>
          <a:noFill/>
        </p:spPr>
        <p:txBody>
          <a:bodyPr wrap="square" lIns="117564" tIns="58782" rIns="117564" bIns="58782" rtlCol="0">
            <a:spAutoFit/>
          </a:bodyPr>
          <a:lstStyle/>
          <a:p>
            <a:pPr algn="ctr" defTabSz="1175644">
              <a:defRPr/>
            </a:pPr>
            <a:r>
              <a:rPr lang="en-IN" sz="1400" b="1" kern="0" dirty="0">
                <a:solidFill>
                  <a:srgbClr val="FFFFFF"/>
                </a:solidFill>
                <a:latin typeface=""/>
              </a:rPr>
              <a:t>DELP and SLNP</a:t>
            </a:r>
          </a:p>
        </p:txBody>
      </p:sp>
      <p:sp>
        <p:nvSpPr>
          <p:cNvPr id="19" name="object 2"/>
          <p:cNvSpPr txBox="1">
            <a:spLocks noGrp="1"/>
          </p:cNvSpPr>
          <p:nvPr>
            <p:ph type="title"/>
          </p:nvPr>
        </p:nvSpPr>
        <p:spPr>
          <a:xfrm>
            <a:off x="762000" y="228600"/>
            <a:ext cx="11195311" cy="46213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x-none" sz="3000" b="1" spc="-15" dirty="0" smtClean="0">
                <a:solidFill>
                  <a:srgbClr val="06A1D9"/>
                </a:solidFill>
                <a:latin typeface="Times New Roman"/>
                <a:cs typeface="Times New Roman"/>
              </a:rPr>
              <a:t>Domestic Efficient Lighting Program(DELP) Now UJALA</a:t>
            </a:r>
            <a:endParaRPr sz="3000" dirty="0">
              <a:latin typeface="Times New Roman"/>
              <a:cs typeface="Times New Roman"/>
            </a:endParaRPr>
          </a:p>
        </p:txBody>
      </p:sp>
      <p:sp>
        <p:nvSpPr>
          <p:cNvPr id="21" name="object 3"/>
          <p:cNvSpPr txBox="1"/>
          <p:nvPr/>
        </p:nvSpPr>
        <p:spPr>
          <a:xfrm>
            <a:off x="762000" y="5715000"/>
            <a:ext cx="11506200" cy="8382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defTabSz="1679323">
              <a:defRPr/>
            </a:pPr>
            <a:r>
              <a:rPr lang="en-US" sz="24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Times New Roman"/>
                <a:cs typeface="Times New Roman"/>
              </a:rPr>
              <a:t>  </a:t>
            </a:r>
            <a:r>
              <a:rPr lang="en-US" sz="2400" b="1" dirty="0" err="1" smtClean="0">
                <a:solidFill>
                  <a:prstClr val="black">
                    <a:lumMod val="65000"/>
                    <a:lumOff val="35000"/>
                  </a:prstClr>
                </a:solidFill>
                <a:latin typeface="Times New Roman"/>
                <a:cs typeface="Times New Roman"/>
              </a:rPr>
              <a:t>Hon’ble</a:t>
            </a:r>
            <a:r>
              <a:rPr lang="en-US" sz="24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Times New Roman"/>
                <a:cs typeface="Times New Roman"/>
              </a:rPr>
              <a:t> Prime </a:t>
            </a:r>
            <a:r>
              <a:rPr lang="en-US" sz="2400" b="1" dirty="0">
                <a:solidFill>
                  <a:prstClr val="black">
                    <a:lumMod val="65000"/>
                    <a:lumOff val="35000"/>
                  </a:prstClr>
                </a:solidFill>
                <a:latin typeface="Times New Roman"/>
                <a:cs typeface="Times New Roman"/>
              </a:rPr>
              <a:t>Minister of </a:t>
            </a:r>
            <a:r>
              <a:rPr lang="en-US" sz="24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Times New Roman"/>
                <a:cs typeface="Times New Roman"/>
              </a:rPr>
              <a:t>India(Sh. </a:t>
            </a:r>
            <a:r>
              <a:rPr lang="en-US" sz="2400" b="1" dirty="0" err="1" smtClean="0">
                <a:solidFill>
                  <a:prstClr val="black">
                    <a:lumMod val="65000"/>
                    <a:lumOff val="35000"/>
                  </a:prstClr>
                </a:solidFill>
                <a:latin typeface="Times New Roman"/>
                <a:cs typeface="Times New Roman"/>
              </a:rPr>
              <a:t>Narendera</a:t>
            </a:r>
            <a:r>
              <a:rPr lang="en-US" sz="24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Times New Roman"/>
                <a:cs typeface="Times New Roman"/>
              </a:rPr>
              <a:t> </a:t>
            </a:r>
            <a:r>
              <a:rPr lang="en-US" sz="2400" b="1" dirty="0" err="1" smtClean="0">
                <a:solidFill>
                  <a:prstClr val="black">
                    <a:lumMod val="65000"/>
                    <a:lumOff val="35000"/>
                  </a:prstClr>
                </a:solidFill>
                <a:latin typeface="Times New Roman"/>
                <a:cs typeface="Times New Roman"/>
              </a:rPr>
              <a:t>Modi</a:t>
            </a:r>
            <a:r>
              <a:rPr lang="en-US" sz="24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Times New Roman"/>
                <a:cs typeface="Times New Roman"/>
              </a:rPr>
              <a:t>) </a:t>
            </a:r>
            <a:r>
              <a:rPr lang="en-US" sz="2400" b="1" dirty="0">
                <a:solidFill>
                  <a:prstClr val="black">
                    <a:lumMod val="65000"/>
                    <a:lumOff val="35000"/>
                  </a:prstClr>
                </a:solidFill>
                <a:latin typeface="Times New Roman"/>
                <a:cs typeface="Times New Roman"/>
              </a:rPr>
              <a:t>launches scheme for LED bulb distribution under Domestic Efficient Lighting </a:t>
            </a:r>
            <a:r>
              <a:rPr lang="en-US" sz="2400" b="1" dirty="0" err="1">
                <a:solidFill>
                  <a:prstClr val="black">
                    <a:lumMod val="65000"/>
                    <a:lumOff val="35000"/>
                  </a:prstClr>
                </a:solidFill>
                <a:latin typeface="Times New Roman"/>
                <a:cs typeface="Times New Roman"/>
              </a:rPr>
              <a:t>Programme</a:t>
            </a:r>
            <a:r>
              <a:rPr lang="en-US" sz="2400" b="1" dirty="0">
                <a:solidFill>
                  <a:prstClr val="black">
                    <a:lumMod val="65000"/>
                    <a:lumOff val="35000"/>
                  </a:prstClr>
                </a:solidFill>
                <a:latin typeface="Times New Roman"/>
                <a:cs typeface="Times New Roman"/>
              </a:rPr>
              <a:t> in </a:t>
            </a:r>
            <a:r>
              <a:rPr lang="en-US" sz="24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Times New Roman"/>
                <a:cs typeface="Times New Roman"/>
              </a:rPr>
              <a:t>Delhi on 5</a:t>
            </a:r>
            <a:r>
              <a:rPr lang="en-US" sz="2400" b="1" baseline="300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Times New Roman"/>
                <a:cs typeface="Times New Roman"/>
              </a:rPr>
              <a:t>th</a:t>
            </a:r>
            <a:r>
              <a:rPr lang="en-US" sz="24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Times New Roman"/>
                <a:cs typeface="Times New Roman"/>
              </a:rPr>
              <a:t> January 2015</a:t>
            </a:r>
            <a:endParaRPr lang="en-US" sz="2400" b="1" dirty="0">
              <a:solidFill>
                <a:prstClr val="black">
                  <a:lumMod val="65000"/>
                  <a:lumOff val="35000"/>
                </a:prstClr>
              </a:solidFill>
              <a:latin typeface="Times New Roman"/>
              <a:cs typeface="Times New Roman"/>
            </a:endParaRPr>
          </a:p>
          <a:p>
            <a:pPr marL="12065" algn="just">
              <a:spcAft>
                <a:spcPts val="800"/>
              </a:spcAft>
              <a:buClr>
                <a:srgbClr val="27AAE1"/>
              </a:buClr>
              <a:tabLst>
                <a:tab pos="213995" algn="l"/>
              </a:tabLst>
              <a:defRPr/>
            </a:pPr>
            <a:r>
              <a:rPr lang="en-US" altLang="en-US" sz="2400" b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			</a:t>
            </a:r>
            <a:endParaRPr lang="en-US" altLang="en-US" sz="2400" b="1" dirty="0">
              <a:solidFill>
                <a:srgbClr val="231F20"/>
              </a:solidFill>
              <a:latin typeface="Times New Roman"/>
              <a:cs typeface="Times New Roman"/>
            </a:endParaRPr>
          </a:p>
          <a:p>
            <a:pPr marL="213995" indent="-201930" algn="just">
              <a:spcAft>
                <a:spcPts val="800"/>
              </a:spcAft>
              <a:buClr>
                <a:srgbClr val="27AAE1"/>
              </a:buClr>
              <a:buFont typeface="Century Gothic"/>
              <a:buChar char="•"/>
              <a:tabLst>
                <a:tab pos="213995" algn="l"/>
              </a:tabLst>
              <a:defRPr/>
            </a:pPr>
            <a:endParaRPr lang="en-US" sz="2400" dirty="0">
              <a:solidFill>
                <a:srgbClr val="231F20"/>
              </a:solidFill>
              <a:latin typeface="Times New Roman"/>
              <a:cs typeface="Times New Roman"/>
            </a:endParaRPr>
          </a:p>
        </p:txBody>
      </p:sp>
      <p:pic>
        <p:nvPicPr>
          <p:cNvPr id="13" name="Picture 8" descr="E:\0ne copy 12 x 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6" t="4303" r="3458" b="18922"/>
          <a:stretch>
            <a:fillRect/>
          </a:stretch>
        </p:blipFill>
        <p:spPr bwMode="auto">
          <a:xfrm>
            <a:off x="2133600" y="762000"/>
            <a:ext cx="8153400" cy="471618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 descr="Screen Shot 2017-07-20 at 10.46.15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0443" y="0"/>
            <a:ext cx="1428206" cy="52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16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11876290" y="4493220"/>
            <a:ext cx="789508" cy="744537"/>
          </a:xfrm>
          <a:custGeom>
            <a:avLst/>
            <a:gdLst/>
            <a:ahLst/>
            <a:cxnLst/>
            <a:rect l="l" t="t" r="r" b="b"/>
            <a:pathLst>
              <a:path w="789508" h="744537">
                <a:moveTo>
                  <a:pt x="391020" y="0"/>
                </a:moveTo>
                <a:lnTo>
                  <a:pt x="300037" y="284607"/>
                </a:lnTo>
                <a:lnTo>
                  <a:pt x="0" y="288290"/>
                </a:lnTo>
                <a:lnTo>
                  <a:pt x="244627" y="459930"/>
                </a:lnTo>
                <a:lnTo>
                  <a:pt x="157746" y="744537"/>
                </a:lnTo>
                <a:lnTo>
                  <a:pt x="398500" y="565327"/>
                </a:lnTo>
                <a:lnTo>
                  <a:pt x="582896" y="565327"/>
                </a:lnTo>
                <a:lnTo>
                  <a:pt x="544652" y="456247"/>
                </a:lnTo>
                <a:lnTo>
                  <a:pt x="784472" y="280860"/>
                </a:lnTo>
                <a:lnTo>
                  <a:pt x="485559" y="280860"/>
                </a:lnTo>
                <a:lnTo>
                  <a:pt x="391020" y="0"/>
                </a:lnTo>
                <a:close/>
              </a:path>
              <a:path w="789508" h="744537">
                <a:moveTo>
                  <a:pt x="582896" y="565327"/>
                </a:moveTo>
                <a:lnTo>
                  <a:pt x="398500" y="565327"/>
                </a:lnTo>
                <a:lnTo>
                  <a:pt x="643128" y="737120"/>
                </a:lnTo>
                <a:lnTo>
                  <a:pt x="582896" y="565327"/>
                </a:lnTo>
                <a:close/>
              </a:path>
              <a:path w="789508" h="744537">
                <a:moveTo>
                  <a:pt x="789508" y="277177"/>
                </a:moveTo>
                <a:lnTo>
                  <a:pt x="485559" y="280860"/>
                </a:lnTo>
                <a:lnTo>
                  <a:pt x="784472" y="280860"/>
                </a:lnTo>
                <a:lnTo>
                  <a:pt x="789508" y="277177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459543" y="3790628"/>
            <a:ext cx="789508" cy="744550"/>
          </a:xfrm>
          <a:custGeom>
            <a:avLst/>
            <a:gdLst/>
            <a:ahLst/>
            <a:cxnLst/>
            <a:rect l="l" t="t" r="r" b="b"/>
            <a:pathLst>
              <a:path w="789508" h="744550">
                <a:moveTo>
                  <a:pt x="391020" y="0"/>
                </a:moveTo>
                <a:lnTo>
                  <a:pt x="378305" y="42143"/>
                </a:lnTo>
                <a:lnTo>
                  <a:pt x="365224" y="84339"/>
                </a:lnTo>
                <a:lnTo>
                  <a:pt x="343029" y="155045"/>
                </a:lnTo>
                <a:lnTo>
                  <a:pt x="334152" y="183531"/>
                </a:lnTo>
                <a:lnTo>
                  <a:pt x="320984" y="226559"/>
                </a:lnTo>
                <a:lnTo>
                  <a:pt x="308134" y="270021"/>
                </a:lnTo>
                <a:lnTo>
                  <a:pt x="303949" y="284619"/>
                </a:lnTo>
                <a:lnTo>
                  <a:pt x="288567" y="284636"/>
                </a:lnTo>
                <a:lnTo>
                  <a:pt x="0" y="288277"/>
                </a:lnTo>
                <a:lnTo>
                  <a:pt x="37292" y="314374"/>
                </a:lnTo>
                <a:lnTo>
                  <a:pt x="173959" y="408105"/>
                </a:lnTo>
                <a:lnTo>
                  <a:pt x="248539" y="459930"/>
                </a:lnTo>
                <a:lnTo>
                  <a:pt x="234540" y="502292"/>
                </a:lnTo>
                <a:lnTo>
                  <a:pt x="220912" y="545004"/>
                </a:lnTo>
                <a:lnTo>
                  <a:pt x="194134" y="630880"/>
                </a:lnTo>
                <a:lnTo>
                  <a:pt x="185136" y="659612"/>
                </a:lnTo>
                <a:lnTo>
                  <a:pt x="171536" y="702251"/>
                </a:lnTo>
                <a:lnTo>
                  <a:pt x="157568" y="744550"/>
                </a:lnTo>
                <a:lnTo>
                  <a:pt x="182348" y="726877"/>
                </a:lnTo>
                <a:lnTo>
                  <a:pt x="216216" y="702188"/>
                </a:lnTo>
                <a:lnTo>
                  <a:pt x="386716" y="574059"/>
                </a:lnTo>
                <a:lnTo>
                  <a:pt x="398500" y="565315"/>
                </a:lnTo>
                <a:lnTo>
                  <a:pt x="586678" y="565315"/>
                </a:lnTo>
                <a:lnTo>
                  <a:pt x="582808" y="554492"/>
                </a:lnTo>
                <a:lnTo>
                  <a:pt x="572846" y="526418"/>
                </a:lnTo>
                <a:lnTo>
                  <a:pt x="558143" y="484317"/>
                </a:lnTo>
                <a:lnTo>
                  <a:pt x="548576" y="456260"/>
                </a:lnTo>
                <a:lnTo>
                  <a:pt x="784322" y="280860"/>
                </a:lnTo>
                <a:lnTo>
                  <a:pt x="489470" y="280860"/>
                </a:lnTo>
                <a:lnTo>
                  <a:pt x="475052" y="238712"/>
                </a:lnTo>
                <a:lnTo>
                  <a:pt x="455277" y="182542"/>
                </a:lnTo>
                <a:lnTo>
                  <a:pt x="425204" y="98309"/>
                </a:lnTo>
                <a:lnTo>
                  <a:pt x="415259" y="70228"/>
                </a:lnTo>
                <a:lnTo>
                  <a:pt x="410328" y="56186"/>
                </a:lnTo>
                <a:lnTo>
                  <a:pt x="405432" y="42139"/>
                </a:lnTo>
                <a:lnTo>
                  <a:pt x="400577" y="28090"/>
                </a:lnTo>
                <a:lnTo>
                  <a:pt x="395771" y="14044"/>
                </a:lnTo>
                <a:lnTo>
                  <a:pt x="391020" y="0"/>
                </a:lnTo>
                <a:close/>
              </a:path>
              <a:path w="789508" h="744550">
                <a:moveTo>
                  <a:pt x="586678" y="565315"/>
                </a:moveTo>
                <a:lnTo>
                  <a:pt x="398500" y="565315"/>
                </a:lnTo>
                <a:lnTo>
                  <a:pt x="410991" y="574100"/>
                </a:lnTo>
                <a:lnTo>
                  <a:pt x="423365" y="582752"/>
                </a:lnTo>
                <a:lnTo>
                  <a:pt x="597357" y="702251"/>
                </a:lnTo>
                <a:lnTo>
                  <a:pt x="647014" y="736955"/>
                </a:lnTo>
                <a:lnTo>
                  <a:pt x="632659" y="694866"/>
                </a:lnTo>
                <a:lnTo>
                  <a:pt x="617895" y="652760"/>
                </a:lnTo>
                <a:lnTo>
                  <a:pt x="607909" y="624685"/>
                </a:lnTo>
                <a:lnTo>
                  <a:pt x="586678" y="565315"/>
                </a:lnTo>
                <a:close/>
              </a:path>
              <a:path w="789508" h="744550">
                <a:moveTo>
                  <a:pt x="789508" y="277012"/>
                </a:moveTo>
                <a:lnTo>
                  <a:pt x="774680" y="277032"/>
                </a:lnTo>
                <a:lnTo>
                  <a:pt x="489470" y="280860"/>
                </a:lnTo>
                <a:lnTo>
                  <a:pt x="784322" y="280860"/>
                </a:lnTo>
                <a:lnTo>
                  <a:pt x="789508" y="277012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884256" y="3937698"/>
            <a:ext cx="789508" cy="744537"/>
          </a:xfrm>
          <a:custGeom>
            <a:avLst/>
            <a:gdLst/>
            <a:ahLst/>
            <a:cxnLst/>
            <a:rect l="l" t="t" r="r" b="b"/>
            <a:pathLst>
              <a:path w="789508" h="744537">
                <a:moveTo>
                  <a:pt x="391020" y="0"/>
                </a:moveTo>
                <a:lnTo>
                  <a:pt x="377017" y="42139"/>
                </a:lnTo>
                <a:lnTo>
                  <a:pt x="363387" y="84341"/>
                </a:lnTo>
                <a:lnTo>
                  <a:pt x="349971" y="126691"/>
                </a:lnTo>
                <a:lnTo>
                  <a:pt x="318604" y="226557"/>
                </a:lnTo>
                <a:lnTo>
                  <a:pt x="309414" y="255474"/>
                </a:lnTo>
                <a:lnTo>
                  <a:pt x="300037" y="284606"/>
                </a:lnTo>
                <a:lnTo>
                  <a:pt x="285208" y="284625"/>
                </a:lnTo>
                <a:lnTo>
                  <a:pt x="0" y="288289"/>
                </a:lnTo>
                <a:lnTo>
                  <a:pt x="37293" y="314382"/>
                </a:lnTo>
                <a:lnTo>
                  <a:pt x="173965" y="408111"/>
                </a:lnTo>
                <a:lnTo>
                  <a:pt x="248539" y="459930"/>
                </a:lnTo>
                <a:lnTo>
                  <a:pt x="234317" y="502292"/>
                </a:lnTo>
                <a:lnTo>
                  <a:pt x="215499" y="559293"/>
                </a:lnTo>
                <a:lnTo>
                  <a:pt x="201601" y="602238"/>
                </a:lnTo>
                <a:lnTo>
                  <a:pt x="187978" y="645182"/>
                </a:lnTo>
                <a:lnTo>
                  <a:pt x="174711" y="687975"/>
                </a:lnTo>
                <a:lnTo>
                  <a:pt x="161885" y="730466"/>
                </a:lnTo>
                <a:lnTo>
                  <a:pt x="157721" y="744537"/>
                </a:lnTo>
                <a:lnTo>
                  <a:pt x="398500" y="565302"/>
                </a:lnTo>
                <a:lnTo>
                  <a:pt x="585522" y="565302"/>
                </a:lnTo>
                <a:lnTo>
                  <a:pt x="577045" y="540519"/>
                </a:lnTo>
                <a:lnTo>
                  <a:pt x="567514" y="512435"/>
                </a:lnTo>
                <a:lnTo>
                  <a:pt x="548576" y="456247"/>
                </a:lnTo>
                <a:lnTo>
                  <a:pt x="572406" y="437679"/>
                </a:lnTo>
                <a:lnTo>
                  <a:pt x="608485" y="410211"/>
                </a:lnTo>
                <a:lnTo>
                  <a:pt x="681253" y="356373"/>
                </a:lnTo>
                <a:lnTo>
                  <a:pt x="779448" y="284606"/>
                </a:lnTo>
                <a:lnTo>
                  <a:pt x="784521" y="280860"/>
                </a:lnTo>
                <a:lnTo>
                  <a:pt x="489470" y="280860"/>
                </a:lnTo>
                <a:lnTo>
                  <a:pt x="484184" y="266810"/>
                </a:lnTo>
                <a:lnTo>
                  <a:pt x="468651" y="224672"/>
                </a:lnTo>
                <a:lnTo>
                  <a:pt x="453543" y="182548"/>
                </a:lnTo>
                <a:lnTo>
                  <a:pt x="438778" y="140430"/>
                </a:lnTo>
                <a:lnTo>
                  <a:pt x="419489" y="84272"/>
                </a:lnTo>
                <a:lnTo>
                  <a:pt x="409961" y="56187"/>
                </a:lnTo>
                <a:lnTo>
                  <a:pt x="391020" y="0"/>
                </a:lnTo>
                <a:close/>
              </a:path>
              <a:path w="789508" h="744537">
                <a:moveTo>
                  <a:pt x="585522" y="565302"/>
                </a:moveTo>
                <a:lnTo>
                  <a:pt x="398500" y="565302"/>
                </a:lnTo>
                <a:lnTo>
                  <a:pt x="435798" y="591460"/>
                </a:lnTo>
                <a:lnTo>
                  <a:pt x="572586" y="685296"/>
                </a:lnTo>
                <a:lnTo>
                  <a:pt x="647217" y="737107"/>
                </a:lnTo>
                <a:lnTo>
                  <a:pt x="631450" y="694964"/>
                </a:lnTo>
                <a:lnTo>
                  <a:pt x="616156" y="652835"/>
                </a:lnTo>
                <a:lnTo>
                  <a:pt x="601250" y="610716"/>
                </a:lnTo>
                <a:lnTo>
                  <a:pt x="591488" y="582638"/>
                </a:lnTo>
                <a:lnTo>
                  <a:pt x="585522" y="565302"/>
                </a:lnTo>
                <a:close/>
              </a:path>
              <a:path w="789508" h="744537">
                <a:moveTo>
                  <a:pt x="789508" y="277177"/>
                </a:moveTo>
                <a:lnTo>
                  <a:pt x="774680" y="277196"/>
                </a:lnTo>
                <a:lnTo>
                  <a:pt x="489470" y="280860"/>
                </a:lnTo>
                <a:lnTo>
                  <a:pt x="784521" y="280860"/>
                </a:lnTo>
                <a:lnTo>
                  <a:pt x="789508" y="277177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628242" y="4888259"/>
            <a:ext cx="789508" cy="748271"/>
          </a:xfrm>
          <a:custGeom>
            <a:avLst/>
            <a:gdLst/>
            <a:ahLst/>
            <a:cxnLst/>
            <a:rect l="l" t="t" r="r" b="b"/>
            <a:pathLst>
              <a:path w="789508" h="748271">
                <a:moveTo>
                  <a:pt x="391007" y="0"/>
                </a:moveTo>
                <a:lnTo>
                  <a:pt x="377014" y="43580"/>
                </a:lnTo>
                <a:lnTo>
                  <a:pt x="358904" y="101146"/>
                </a:lnTo>
                <a:lnTo>
                  <a:pt x="336618" y="172768"/>
                </a:lnTo>
                <a:lnTo>
                  <a:pt x="323150" y="215848"/>
                </a:lnTo>
                <a:lnTo>
                  <a:pt x="314035" y="244711"/>
                </a:lnTo>
                <a:lnTo>
                  <a:pt x="309418" y="259204"/>
                </a:lnTo>
                <a:lnTo>
                  <a:pt x="300037" y="288340"/>
                </a:lnTo>
                <a:lnTo>
                  <a:pt x="89635" y="289536"/>
                </a:lnTo>
                <a:lnTo>
                  <a:pt x="0" y="292023"/>
                </a:lnTo>
                <a:lnTo>
                  <a:pt x="49724" y="325227"/>
                </a:lnTo>
                <a:lnTo>
                  <a:pt x="111846" y="367764"/>
                </a:lnTo>
                <a:lnTo>
                  <a:pt x="248539" y="463651"/>
                </a:lnTo>
                <a:lnTo>
                  <a:pt x="239055" y="491745"/>
                </a:lnTo>
                <a:lnTo>
                  <a:pt x="224880" y="533919"/>
                </a:lnTo>
                <a:lnTo>
                  <a:pt x="210835" y="576211"/>
                </a:lnTo>
                <a:lnTo>
                  <a:pt x="197000" y="618706"/>
                </a:lnTo>
                <a:lnTo>
                  <a:pt x="183453" y="661491"/>
                </a:lnTo>
                <a:lnTo>
                  <a:pt x="170275" y="704650"/>
                </a:lnTo>
                <a:lnTo>
                  <a:pt x="157543" y="748271"/>
                </a:lnTo>
                <a:lnTo>
                  <a:pt x="181377" y="729659"/>
                </a:lnTo>
                <a:lnTo>
                  <a:pt x="217461" y="702156"/>
                </a:lnTo>
                <a:lnTo>
                  <a:pt x="265944" y="666115"/>
                </a:lnTo>
                <a:lnTo>
                  <a:pt x="398487" y="569023"/>
                </a:lnTo>
                <a:lnTo>
                  <a:pt x="586404" y="569023"/>
                </a:lnTo>
                <a:lnTo>
                  <a:pt x="581829" y="555434"/>
                </a:lnTo>
                <a:lnTo>
                  <a:pt x="548576" y="456095"/>
                </a:lnTo>
                <a:lnTo>
                  <a:pt x="693392" y="350107"/>
                </a:lnTo>
                <a:lnTo>
                  <a:pt x="729702" y="322994"/>
                </a:lnTo>
                <a:lnTo>
                  <a:pt x="753761" y="304697"/>
                </a:lnTo>
                <a:lnTo>
                  <a:pt x="774890" y="288340"/>
                </a:lnTo>
                <a:lnTo>
                  <a:pt x="779680" y="284594"/>
                </a:lnTo>
                <a:lnTo>
                  <a:pt x="489470" y="284594"/>
                </a:lnTo>
                <a:lnTo>
                  <a:pt x="484186" y="270516"/>
                </a:lnTo>
                <a:lnTo>
                  <a:pt x="468655" y="228004"/>
                </a:lnTo>
                <a:lnTo>
                  <a:pt x="453545" y="185196"/>
                </a:lnTo>
                <a:lnTo>
                  <a:pt x="438777" y="142244"/>
                </a:lnTo>
                <a:lnTo>
                  <a:pt x="424272" y="99302"/>
                </a:lnTo>
                <a:lnTo>
                  <a:pt x="391007" y="0"/>
                </a:lnTo>
                <a:close/>
              </a:path>
              <a:path w="789508" h="748271">
                <a:moveTo>
                  <a:pt x="586404" y="569023"/>
                </a:moveTo>
                <a:lnTo>
                  <a:pt x="398487" y="569023"/>
                </a:lnTo>
                <a:lnTo>
                  <a:pt x="448236" y="602260"/>
                </a:lnTo>
                <a:lnTo>
                  <a:pt x="510404" y="644856"/>
                </a:lnTo>
                <a:lnTo>
                  <a:pt x="647039" y="740841"/>
                </a:lnTo>
                <a:lnTo>
                  <a:pt x="641751" y="726762"/>
                </a:lnTo>
                <a:lnTo>
                  <a:pt x="636520" y="712630"/>
                </a:lnTo>
                <a:lnTo>
                  <a:pt x="621131" y="669982"/>
                </a:lnTo>
                <a:lnTo>
                  <a:pt x="606142" y="627077"/>
                </a:lnTo>
                <a:lnTo>
                  <a:pt x="591472" y="584076"/>
                </a:lnTo>
                <a:lnTo>
                  <a:pt x="586404" y="569023"/>
                </a:lnTo>
                <a:close/>
              </a:path>
              <a:path w="789508" h="748271">
                <a:moveTo>
                  <a:pt x="789508" y="276860"/>
                </a:moveTo>
                <a:lnTo>
                  <a:pt x="774685" y="277428"/>
                </a:lnTo>
                <a:lnTo>
                  <a:pt x="489470" y="284594"/>
                </a:lnTo>
                <a:lnTo>
                  <a:pt x="779680" y="284594"/>
                </a:lnTo>
                <a:lnTo>
                  <a:pt x="789508" y="276860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078488" y="6353568"/>
            <a:ext cx="789520" cy="748410"/>
          </a:xfrm>
          <a:custGeom>
            <a:avLst/>
            <a:gdLst/>
            <a:ahLst/>
            <a:cxnLst/>
            <a:rect l="l" t="t" r="r" b="b"/>
            <a:pathLst>
              <a:path w="789520" h="748410">
                <a:moveTo>
                  <a:pt x="391033" y="0"/>
                </a:moveTo>
                <a:lnTo>
                  <a:pt x="300037" y="288480"/>
                </a:lnTo>
                <a:lnTo>
                  <a:pt x="0" y="292163"/>
                </a:lnTo>
                <a:lnTo>
                  <a:pt x="244627" y="463803"/>
                </a:lnTo>
                <a:lnTo>
                  <a:pt x="157568" y="748410"/>
                </a:lnTo>
                <a:lnTo>
                  <a:pt x="398500" y="569175"/>
                </a:lnTo>
                <a:lnTo>
                  <a:pt x="586906" y="569175"/>
                </a:lnTo>
                <a:lnTo>
                  <a:pt x="548589" y="460120"/>
                </a:lnTo>
                <a:lnTo>
                  <a:pt x="784570" y="284556"/>
                </a:lnTo>
                <a:lnTo>
                  <a:pt x="485559" y="284556"/>
                </a:lnTo>
                <a:lnTo>
                  <a:pt x="391033" y="0"/>
                </a:lnTo>
                <a:close/>
              </a:path>
              <a:path w="789520" h="748410">
                <a:moveTo>
                  <a:pt x="586906" y="569175"/>
                </a:moveTo>
                <a:lnTo>
                  <a:pt x="398500" y="569175"/>
                </a:lnTo>
                <a:lnTo>
                  <a:pt x="647217" y="740829"/>
                </a:lnTo>
                <a:lnTo>
                  <a:pt x="586906" y="569175"/>
                </a:lnTo>
                <a:close/>
              </a:path>
              <a:path w="789520" h="748410">
                <a:moveTo>
                  <a:pt x="789520" y="280873"/>
                </a:moveTo>
                <a:lnTo>
                  <a:pt x="485559" y="284556"/>
                </a:lnTo>
                <a:lnTo>
                  <a:pt x="784570" y="284556"/>
                </a:lnTo>
                <a:lnTo>
                  <a:pt x="789520" y="280873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42" y="7399667"/>
            <a:ext cx="12801257" cy="120091"/>
          </a:xfrm>
          <a:custGeom>
            <a:avLst/>
            <a:gdLst/>
            <a:ahLst/>
            <a:cxnLst/>
            <a:rect l="l" t="t" r="r" b="b"/>
            <a:pathLst>
              <a:path w="12801257" h="120091">
                <a:moveTo>
                  <a:pt x="0" y="120091"/>
                </a:moveTo>
                <a:lnTo>
                  <a:pt x="12801257" y="120091"/>
                </a:lnTo>
                <a:lnTo>
                  <a:pt x="12801257" y="0"/>
                </a:lnTo>
                <a:lnTo>
                  <a:pt x="0" y="0"/>
                </a:lnTo>
                <a:lnTo>
                  <a:pt x="0" y="120091"/>
                </a:lnTo>
                <a:close/>
              </a:path>
            </a:pathLst>
          </a:custGeom>
          <a:solidFill>
            <a:srgbClr val="06A1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7519758"/>
            <a:ext cx="12801600" cy="232359"/>
          </a:xfrm>
          <a:custGeom>
            <a:avLst/>
            <a:gdLst/>
            <a:ahLst/>
            <a:cxnLst/>
            <a:rect l="l" t="t" r="r" b="b"/>
            <a:pathLst>
              <a:path w="12801600" h="232359">
                <a:moveTo>
                  <a:pt x="0" y="232359"/>
                </a:moveTo>
                <a:lnTo>
                  <a:pt x="12801600" y="232359"/>
                </a:lnTo>
                <a:lnTo>
                  <a:pt x="12801600" y="0"/>
                </a:lnTo>
                <a:lnTo>
                  <a:pt x="0" y="0"/>
                </a:lnTo>
                <a:lnTo>
                  <a:pt x="0" y="232359"/>
                </a:lnTo>
                <a:close/>
              </a:path>
            </a:pathLst>
          </a:custGeom>
          <a:solidFill>
            <a:srgbClr val="147DB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3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2309038" y="2680693"/>
            <a:ext cx="2047825" cy="334156"/>
          </a:xfrm>
          <a:prstGeom prst="rect">
            <a:avLst/>
          </a:prstGeom>
          <a:noFill/>
        </p:spPr>
        <p:txBody>
          <a:bodyPr wrap="square" lIns="117564" tIns="58782" rIns="117564" bIns="58782" rtlCol="0">
            <a:spAutoFit/>
          </a:bodyPr>
          <a:lstStyle/>
          <a:p>
            <a:pPr algn="ctr" defTabSz="1175644">
              <a:defRPr/>
            </a:pPr>
            <a:r>
              <a:rPr lang="en-IN" sz="1400" b="1" kern="0" dirty="0">
                <a:solidFill>
                  <a:srgbClr val="FFFFFF"/>
                </a:solidFill>
                <a:latin typeface=""/>
              </a:rPr>
              <a:t>DELP and SLNP</a:t>
            </a:r>
          </a:p>
        </p:txBody>
      </p:sp>
      <p:sp>
        <p:nvSpPr>
          <p:cNvPr id="15" name="object 2"/>
          <p:cNvSpPr txBox="1">
            <a:spLocks noGrp="1"/>
          </p:cNvSpPr>
          <p:nvPr>
            <p:ph type="title"/>
          </p:nvPr>
        </p:nvSpPr>
        <p:spPr>
          <a:xfrm>
            <a:off x="381000" y="152400"/>
            <a:ext cx="11195311" cy="46213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endParaRPr sz="3000" dirty="0">
              <a:latin typeface="Times New Roman"/>
              <a:cs typeface="Times New Roman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7934971"/>
              </p:ext>
            </p:extLst>
          </p:nvPr>
        </p:nvGraphicFramePr>
        <p:xfrm>
          <a:off x="7492439" y="737468"/>
          <a:ext cx="5309159" cy="484632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6794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18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34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44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5147">
                <a:tc gridSpan="4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Advantages</a:t>
                      </a:r>
                      <a:r>
                        <a:rPr lang="en-US" sz="2400" baseline="0" dirty="0" smtClean="0"/>
                        <a:t> of LED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320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LED(Under UJALA)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CFL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ICL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118">
                <a:tc>
                  <a:txBody>
                    <a:bodyPr/>
                    <a:lstStyle/>
                    <a:p>
                      <a:r>
                        <a:rPr lang="en-US" dirty="0" smtClean="0"/>
                        <a:t>Watt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14/18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60/100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3206">
                <a:tc>
                  <a:txBody>
                    <a:bodyPr/>
                    <a:lstStyle/>
                    <a:p>
                      <a:r>
                        <a:rPr lang="en-US" dirty="0" smtClean="0"/>
                        <a:t>Energy Efficiency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7382">
                <a:tc>
                  <a:txBody>
                    <a:bodyPr/>
                    <a:lstStyle/>
                    <a:p>
                      <a:r>
                        <a:rPr lang="en-US" dirty="0" smtClean="0"/>
                        <a:t>Annual Cost Saving</a:t>
                      </a:r>
                      <a:r>
                        <a:rPr lang="en-US" baseline="0" dirty="0" smtClean="0"/>
                        <a:t> in the Electricity Bill (Per Bulb)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INR </a:t>
                      </a:r>
                      <a:r>
                        <a:rPr lang="en-US" baseline="0" dirty="0" smtClean="0"/>
                        <a:t>165-400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INR 85.5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Nil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0294">
                <a:tc>
                  <a:txBody>
                    <a:bodyPr/>
                    <a:lstStyle/>
                    <a:p>
                      <a:r>
                        <a:rPr lang="en-US" dirty="0" smtClean="0"/>
                        <a:t>Life Expectancy(Hours)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12,00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3206">
                <a:tc>
                  <a:txBody>
                    <a:bodyPr/>
                    <a:lstStyle/>
                    <a:p>
                      <a:r>
                        <a:rPr lang="en-US" dirty="0" smtClean="0"/>
                        <a:t>Free of</a:t>
                      </a:r>
                      <a:r>
                        <a:rPr lang="en-US" baseline="0" dirty="0" smtClean="0"/>
                        <a:t> Cost Warranty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Years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Nil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21" name="Picture 20" descr="Screen Shot 2017-07-20 at 10.46.15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0443" y="0"/>
            <a:ext cx="1428206" cy="5207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425" y="888271"/>
            <a:ext cx="6630928" cy="421712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81000" y="6172200"/>
            <a:ext cx="822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Product in pipe line- BEE 5 Star Bulb , 900 lumen in 7 watt</a:t>
            </a:r>
          </a:p>
          <a:p>
            <a:endParaRPr lang="en-GB" b="1" dirty="0"/>
          </a:p>
          <a:p>
            <a:r>
              <a:rPr lang="en-GB" b="1" dirty="0" smtClean="0"/>
              <a:t>Expected date – May, 2021 </a:t>
            </a:r>
            <a:endParaRPr lang="en-GB" b="1" dirty="0"/>
          </a:p>
        </p:txBody>
      </p:sp>
      <p:sp>
        <p:nvSpPr>
          <p:cNvPr id="16" name="Rectangle: Rounded Corners 2">
            <a:extLst>
              <a:ext uri="{FF2B5EF4-FFF2-40B4-BE49-F238E27FC236}">
                <a16:creationId xmlns:a16="http://schemas.microsoft.com/office/drawing/2014/main" id="{024E1AF1-6D4E-4647-A556-0774DE9DC57E}"/>
              </a:ext>
            </a:extLst>
          </p:cNvPr>
          <p:cNvSpPr/>
          <p:nvPr/>
        </p:nvSpPr>
        <p:spPr>
          <a:xfrm>
            <a:off x="7464136" y="6296646"/>
            <a:ext cx="1366499" cy="426126"/>
          </a:xfrm>
          <a:prstGeom prst="roundRect">
            <a:avLst>
              <a:gd name="adj" fmla="val 5497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GOVT.</a:t>
            </a:r>
          </a:p>
        </p:txBody>
      </p:sp>
      <p:sp>
        <p:nvSpPr>
          <p:cNvPr id="17" name="Rectangle: Rounded Corners 2">
            <a:extLst>
              <a:ext uri="{FF2B5EF4-FFF2-40B4-BE49-F238E27FC236}">
                <a16:creationId xmlns:a16="http://schemas.microsoft.com/office/drawing/2014/main" id="{92984D3B-F89F-8542-B4CE-E852C50D41CE}"/>
              </a:ext>
            </a:extLst>
          </p:cNvPr>
          <p:cNvSpPr/>
          <p:nvPr/>
        </p:nvSpPr>
        <p:spPr>
          <a:xfrm>
            <a:off x="7464136" y="6769383"/>
            <a:ext cx="1366499" cy="426126"/>
          </a:xfrm>
          <a:prstGeom prst="roundRect">
            <a:avLst>
              <a:gd name="adj" fmla="val 5497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PVT. </a:t>
            </a:r>
          </a:p>
        </p:txBody>
      </p:sp>
      <p:graphicFrame>
        <p:nvGraphicFramePr>
          <p:cNvPr id="19" name="Table 9">
            <a:extLst>
              <a:ext uri="{FF2B5EF4-FFF2-40B4-BE49-F238E27FC236}">
                <a16:creationId xmlns:a16="http://schemas.microsoft.com/office/drawing/2014/main" id="{66AB3850-02AC-ED40-8AC3-0C45D060EE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5232227"/>
              </p:ext>
            </p:extLst>
          </p:nvPr>
        </p:nvGraphicFramePr>
        <p:xfrm>
          <a:off x="9131675" y="5823909"/>
          <a:ext cx="2838103" cy="1172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1218">
                  <a:extLst>
                    <a:ext uri="{9D8B030D-6E8A-4147-A177-3AD203B41FA5}">
                      <a16:colId xmlns:a16="http://schemas.microsoft.com/office/drawing/2014/main" val="4152074188"/>
                    </a:ext>
                  </a:extLst>
                </a:gridCol>
                <a:gridCol w="1986885">
                  <a:extLst>
                    <a:ext uri="{9D8B030D-6E8A-4147-A177-3AD203B41FA5}">
                      <a16:colId xmlns:a16="http://schemas.microsoft.com/office/drawing/2014/main" val="112525883"/>
                    </a:ext>
                  </a:extLst>
                </a:gridCol>
              </a:tblGrid>
              <a:tr h="390688">
                <a:tc>
                  <a:txBody>
                    <a:bodyPr/>
                    <a:lstStyle/>
                    <a:p>
                      <a:r>
                        <a:rPr lang="en-US" dirty="0"/>
                        <a:t>MRP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COMMISSION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1517570"/>
                  </a:ext>
                </a:extLst>
              </a:tr>
              <a:tr h="390688">
                <a:tc>
                  <a:txBody>
                    <a:bodyPr/>
                    <a:lstStyle/>
                    <a:p>
                      <a:r>
                        <a:rPr lang="en-US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5672020"/>
                  </a:ext>
                </a:extLst>
              </a:tr>
              <a:tr h="390688">
                <a:tc>
                  <a:txBody>
                    <a:bodyPr/>
                    <a:lstStyle/>
                    <a:p>
                      <a:r>
                        <a:rPr lang="en-US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16384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920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11876290" y="4493220"/>
            <a:ext cx="789508" cy="744537"/>
          </a:xfrm>
          <a:custGeom>
            <a:avLst/>
            <a:gdLst/>
            <a:ahLst/>
            <a:cxnLst/>
            <a:rect l="l" t="t" r="r" b="b"/>
            <a:pathLst>
              <a:path w="789508" h="744537">
                <a:moveTo>
                  <a:pt x="391020" y="0"/>
                </a:moveTo>
                <a:lnTo>
                  <a:pt x="300037" y="284607"/>
                </a:lnTo>
                <a:lnTo>
                  <a:pt x="0" y="288290"/>
                </a:lnTo>
                <a:lnTo>
                  <a:pt x="244627" y="459930"/>
                </a:lnTo>
                <a:lnTo>
                  <a:pt x="157746" y="744537"/>
                </a:lnTo>
                <a:lnTo>
                  <a:pt x="398500" y="565327"/>
                </a:lnTo>
                <a:lnTo>
                  <a:pt x="582896" y="565327"/>
                </a:lnTo>
                <a:lnTo>
                  <a:pt x="544652" y="456247"/>
                </a:lnTo>
                <a:lnTo>
                  <a:pt x="784472" y="280860"/>
                </a:lnTo>
                <a:lnTo>
                  <a:pt x="485559" y="280860"/>
                </a:lnTo>
                <a:lnTo>
                  <a:pt x="391020" y="0"/>
                </a:lnTo>
                <a:close/>
              </a:path>
              <a:path w="789508" h="744537">
                <a:moveTo>
                  <a:pt x="582896" y="565327"/>
                </a:moveTo>
                <a:lnTo>
                  <a:pt x="398500" y="565327"/>
                </a:lnTo>
                <a:lnTo>
                  <a:pt x="643128" y="737120"/>
                </a:lnTo>
                <a:lnTo>
                  <a:pt x="582896" y="565327"/>
                </a:lnTo>
                <a:close/>
              </a:path>
              <a:path w="789508" h="744537">
                <a:moveTo>
                  <a:pt x="789508" y="277177"/>
                </a:moveTo>
                <a:lnTo>
                  <a:pt x="485559" y="280860"/>
                </a:lnTo>
                <a:lnTo>
                  <a:pt x="784472" y="280860"/>
                </a:lnTo>
                <a:lnTo>
                  <a:pt x="789508" y="277177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459543" y="3790628"/>
            <a:ext cx="789508" cy="744550"/>
          </a:xfrm>
          <a:custGeom>
            <a:avLst/>
            <a:gdLst/>
            <a:ahLst/>
            <a:cxnLst/>
            <a:rect l="l" t="t" r="r" b="b"/>
            <a:pathLst>
              <a:path w="789508" h="744550">
                <a:moveTo>
                  <a:pt x="391020" y="0"/>
                </a:moveTo>
                <a:lnTo>
                  <a:pt x="378305" y="42143"/>
                </a:lnTo>
                <a:lnTo>
                  <a:pt x="365224" y="84339"/>
                </a:lnTo>
                <a:lnTo>
                  <a:pt x="343029" y="155045"/>
                </a:lnTo>
                <a:lnTo>
                  <a:pt x="334152" y="183531"/>
                </a:lnTo>
                <a:lnTo>
                  <a:pt x="320984" y="226559"/>
                </a:lnTo>
                <a:lnTo>
                  <a:pt x="308134" y="270021"/>
                </a:lnTo>
                <a:lnTo>
                  <a:pt x="303949" y="284619"/>
                </a:lnTo>
                <a:lnTo>
                  <a:pt x="288567" y="284636"/>
                </a:lnTo>
                <a:lnTo>
                  <a:pt x="0" y="288277"/>
                </a:lnTo>
                <a:lnTo>
                  <a:pt x="37292" y="314374"/>
                </a:lnTo>
                <a:lnTo>
                  <a:pt x="173959" y="408105"/>
                </a:lnTo>
                <a:lnTo>
                  <a:pt x="248539" y="459930"/>
                </a:lnTo>
                <a:lnTo>
                  <a:pt x="234540" y="502292"/>
                </a:lnTo>
                <a:lnTo>
                  <a:pt x="220912" y="545004"/>
                </a:lnTo>
                <a:lnTo>
                  <a:pt x="194134" y="630880"/>
                </a:lnTo>
                <a:lnTo>
                  <a:pt x="185136" y="659612"/>
                </a:lnTo>
                <a:lnTo>
                  <a:pt x="171536" y="702251"/>
                </a:lnTo>
                <a:lnTo>
                  <a:pt x="157568" y="744550"/>
                </a:lnTo>
                <a:lnTo>
                  <a:pt x="182348" y="726877"/>
                </a:lnTo>
                <a:lnTo>
                  <a:pt x="216216" y="702188"/>
                </a:lnTo>
                <a:lnTo>
                  <a:pt x="386716" y="574059"/>
                </a:lnTo>
                <a:lnTo>
                  <a:pt x="398500" y="565315"/>
                </a:lnTo>
                <a:lnTo>
                  <a:pt x="586678" y="565315"/>
                </a:lnTo>
                <a:lnTo>
                  <a:pt x="582808" y="554492"/>
                </a:lnTo>
                <a:lnTo>
                  <a:pt x="572846" y="526418"/>
                </a:lnTo>
                <a:lnTo>
                  <a:pt x="558143" y="484317"/>
                </a:lnTo>
                <a:lnTo>
                  <a:pt x="548576" y="456260"/>
                </a:lnTo>
                <a:lnTo>
                  <a:pt x="784322" y="280860"/>
                </a:lnTo>
                <a:lnTo>
                  <a:pt x="489470" y="280860"/>
                </a:lnTo>
                <a:lnTo>
                  <a:pt x="475052" y="238712"/>
                </a:lnTo>
                <a:lnTo>
                  <a:pt x="455277" y="182542"/>
                </a:lnTo>
                <a:lnTo>
                  <a:pt x="425204" y="98309"/>
                </a:lnTo>
                <a:lnTo>
                  <a:pt x="415259" y="70228"/>
                </a:lnTo>
                <a:lnTo>
                  <a:pt x="410328" y="56186"/>
                </a:lnTo>
                <a:lnTo>
                  <a:pt x="405432" y="42139"/>
                </a:lnTo>
                <a:lnTo>
                  <a:pt x="400577" y="28090"/>
                </a:lnTo>
                <a:lnTo>
                  <a:pt x="395771" y="14044"/>
                </a:lnTo>
                <a:lnTo>
                  <a:pt x="391020" y="0"/>
                </a:lnTo>
                <a:close/>
              </a:path>
              <a:path w="789508" h="744550">
                <a:moveTo>
                  <a:pt x="586678" y="565315"/>
                </a:moveTo>
                <a:lnTo>
                  <a:pt x="398500" y="565315"/>
                </a:lnTo>
                <a:lnTo>
                  <a:pt x="410991" y="574100"/>
                </a:lnTo>
                <a:lnTo>
                  <a:pt x="423365" y="582752"/>
                </a:lnTo>
                <a:lnTo>
                  <a:pt x="597357" y="702251"/>
                </a:lnTo>
                <a:lnTo>
                  <a:pt x="647014" y="736955"/>
                </a:lnTo>
                <a:lnTo>
                  <a:pt x="632659" y="694866"/>
                </a:lnTo>
                <a:lnTo>
                  <a:pt x="617895" y="652760"/>
                </a:lnTo>
                <a:lnTo>
                  <a:pt x="607909" y="624685"/>
                </a:lnTo>
                <a:lnTo>
                  <a:pt x="586678" y="565315"/>
                </a:lnTo>
                <a:close/>
              </a:path>
              <a:path w="789508" h="744550">
                <a:moveTo>
                  <a:pt x="789508" y="277012"/>
                </a:moveTo>
                <a:lnTo>
                  <a:pt x="774680" y="277032"/>
                </a:lnTo>
                <a:lnTo>
                  <a:pt x="489470" y="280860"/>
                </a:lnTo>
                <a:lnTo>
                  <a:pt x="784322" y="280860"/>
                </a:lnTo>
                <a:lnTo>
                  <a:pt x="789508" y="277012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884256" y="3937698"/>
            <a:ext cx="789508" cy="744537"/>
          </a:xfrm>
          <a:custGeom>
            <a:avLst/>
            <a:gdLst/>
            <a:ahLst/>
            <a:cxnLst/>
            <a:rect l="l" t="t" r="r" b="b"/>
            <a:pathLst>
              <a:path w="789508" h="744537">
                <a:moveTo>
                  <a:pt x="391020" y="0"/>
                </a:moveTo>
                <a:lnTo>
                  <a:pt x="377017" y="42139"/>
                </a:lnTo>
                <a:lnTo>
                  <a:pt x="363387" y="84341"/>
                </a:lnTo>
                <a:lnTo>
                  <a:pt x="349971" y="126691"/>
                </a:lnTo>
                <a:lnTo>
                  <a:pt x="318604" y="226557"/>
                </a:lnTo>
                <a:lnTo>
                  <a:pt x="309414" y="255474"/>
                </a:lnTo>
                <a:lnTo>
                  <a:pt x="300037" y="284606"/>
                </a:lnTo>
                <a:lnTo>
                  <a:pt x="285208" y="284625"/>
                </a:lnTo>
                <a:lnTo>
                  <a:pt x="0" y="288289"/>
                </a:lnTo>
                <a:lnTo>
                  <a:pt x="37293" y="314382"/>
                </a:lnTo>
                <a:lnTo>
                  <a:pt x="173965" y="408111"/>
                </a:lnTo>
                <a:lnTo>
                  <a:pt x="248539" y="459930"/>
                </a:lnTo>
                <a:lnTo>
                  <a:pt x="234317" y="502292"/>
                </a:lnTo>
                <a:lnTo>
                  <a:pt x="215499" y="559293"/>
                </a:lnTo>
                <a:lnTo>
                  <a:pt x="201601" y="602238"/>
                </a:lnTo>
                <a:lnTo>
                  <a:pt x="187978" y="645182"/>
                </a:lnTo>
                <a:lnTo>
                  <a:pt x="174711" y="687975"/>
                </a:lnTo>
                <a:lnTo>
                  <a:pt x="161885" y="730466"/>
                </a:lnTo>
                <a:lnTo>
                  <a:pt x="157721" y="744537"/>
                </a:lnTo>
                <a:lnTo>
                  <a:pt x="398500" y="565302"/>
                </a:lnTo>
                <a:lnTo>
                  <a:pt x="585522" y="565302"/>
                </a:lnTo>
                <a:lnTo>
                  <a:pt x="577045" y="540519"/>
                </a:lnTo>
                <a:lnTo>
                  <a:pt x="567514" y="512435"/>
                </a:lnTo>
                <a:lnTo>
                  <a:pt x="548576" y="456247"/>
                </a:lnTo>
                <a:lnTo>
                  <a:pt x="572406" y="437679"/>
                </a:lnTo>
                <a:lnTo>
                  <a:pt x="608485" y="410211"/>
                </a:lnTo>
                <a:lnTo>
                  <a:pt x="681253" y="356373"/>
                </a:lnTo>
                <a:lnTo>
                  <a:pt x="779448" y="284606"/>
                </a:lnTo>
                <a:lnTo>
                  <a:pt x="784521" y="280860"/>
                </a:lnTo>
                <a:lnTo>
                  <a:pt x="489470" y="280860"/>
                </a:lnTo>
                <a:lnTo>
                  <a:pt x="484184" y="266810"/>
                </a:lnTo>
                <a:lnTo>
                  <a:pt x="468651" y="224672"/>
                </a:lnTo>
                <a:lnTo>
                  <a:pt x="453543" y="182548"/>
                </a:lnTo>
                <a:lnTo>
                  <a:pt x="438778" y="140430"/>
                </a:lnTo>
                <a:lnTo>
                  <a:pt x="419489" y="84272"/>
                </a:lnTo>
                <a:lnTo>
                  <a:pt x="409961" y="56187"/>
                </a:lnTo>
                <a:lnTo>
                  <a:pt x="391020" y="0"/>
                </a:lnTo>
                <a:close/>
              </a:path>
              <a:path w="789508" h="744537">
                <a:moveTo>
                  <a:pt x="585522" y="565302"/>
                </a:moveTo>
                <a:lnTo>
                  <a:pt x="398500" y="565302"/>
                </a:lnTo>
                <a:lnTo>
                  <a:pt x="435798" y="591460"/>
                </a:lnTo>
                <a:lnTo>
                  <a:pt x="572586" y="685296"/>
                </a:lnTo>
                <a:lnTo>
                  <a:pt x="647217" y="737107"/>
                </a:lnTo>
                <a:lnTo>
                  <a:pt x="631450" y="694964"/>
                </a:lnTo>
                <a:lnTo>
                  <a:pt x="616156" y="652835"/>
                </a:lnTo>
                <a:lnTo>
                  <a:pt x="601250" y="610716"/>
                </a:lnTo>
                <a:lnTo>
                  <a:pt x="591488" y="582638"/>
                </a:lnTo>
                <a:lnTo>
                  <a:pt x="585522" y="565302"/>
                </a:lnTo>
                <a:close/>
              </a:path>
              <a:path w="789508" h="744537">
                <a:moveTo>
                  <a:pt x="789508" y="277177"/>
                </a:moveTo>
                <a:lnTo>
                  <a:pt x="774680" y="277196"/>
                </a:lnTo>
                <a:lnTo>
                  <a:pt x="489470" y="280860"/>
                </a:lnTo>
                <a:lnTo>
                  <a:pt x="784521" y="280860"/>
                </a:lnTo>
                <a:lnTo>
                  <a:pt x="789508" y="277177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628242" y="4888259"/>
            <a:ext cx="789508" cy="748271"/>
          </a:xfrm>
          <a:custGeom>
            <a:avLst/>
            <a:gdLst/>
            <a:ahLst/>
            <a:cxnLst/>
            <a:rect l="l" t="t" r="r" b="b"/>
            <a:pathLst>
              <a:path w="789508" h="748271">
                <a:moveTo>
                  <a:pt x="391007" y="0"/>
                </a:moveTo>
                <a:lnTo>
                  <a:pt x="377014" y="43580"/>
                </a:lnTo>
                <a:lnTo>
                  <a:pt x="358904" y="101146"/>
                </a:lnTo>
                <a:lnTo>
                  <a:pt x="336618" y="172768"/>
                </a:lnTo>
                <a:lnTo>
                  <a:pt x="323150" y="215848"/>
                </a:lnTo>
                <a:lnTo>
                  <a:pt x="314035" y="244711"/>
                </a:lnTo>
                <a:lnTo>
                  <a:pt x="309418" y="259204"/>
                </a:lnTo>
                <a:lnTo>
                  <a:pt x="300037" y="288340"/>
                </a:lnTo>
                <a:lnTo>
                  <a:pt x="89635" y="289536"/>
                </a:lnTo>
                <a:lnTo>
                  <a:pt x="0" y="292023"/>
                </a:lnTo>
                <a:lnTo>
                  <a:pt x="49724" y="325227"/>
                </a:lnTo>
                <a:lnTo>
                  <a:pt x="111846" y="367764"/>
                </a:lnTo>
                <a:lnTo>
                  <a:pt x="248539" y="463651"/>
                </a:lnTo>
                <a:lnTo>
                  <a:pt x="239055" y="491745"/>
                </a:lnTo>
                <a:lnTo>
                  <a:pt x="224880" y="533919"/>
                </a:lnTo>
                <a:lnTo>
                  <a:pt x="210835" y="576211"/>
                </a:lnTo>
                <a:lnTo>
                  <a:pt x="197000" y="618706"/>
                </a:lnTo>
                <a:lnTo>
                  <a:pt x="183453" y="661491"/>
                </a:lnTo>
                <a:lnTo>
                  <a:pt x="170275" y="704650"/>
                </a:lnTo>
                <a:lnTo>
                  <a:pt x="157543" y="748271"/>
                </a:lnTo>
                <a:lnTo>
                  <a:pt x="181377" y="729659"/>
                </a:lnTo>
                <a:lnTo>
                  <a:pt x="217461" y="702156"/>
                </a:lnTo>
                <a:lnTo>
                  <a:pt x="265944" y="666115"/>
                </a:lnTo>
                <a:lnTo>
                  <a:pt x="398487" y="569023"/>
                </a:lnTo>
                <a:lnTo>
                  <a:pt x="586404" y="569023"/>
                </a:lnTo>
                <a:lnTo>
                  <a:pt x="581829" y="555434"/>
                </a:lnTo>
                <a:lnTo>
                  <a:pt x="548576" y="456095"/>
                </a:lnTo>
                <a:lnTo>
                  <a:pt x="693392" y="350107"/>
                </a:lnTo>
                <a:lnTo>
                  <a:pt x="729702" y="322994"/>
                </a:lnTo>
                <a:lnTo>
                  <a:pt x="753761" y="304697"/>
                </a:lnTo>
                <a:lnTo>
                  <a:pt x="774890" y="288340"/>
                </a:lnTo>
                <a:lnTo>
                  <a:pt x="779680" y="284594"/>
                </a:lnTo>
                <a:lnTo>
                  <a:pt x="489470" y="284594"/>
                </a:lnTo>
                <a:lnTo>
                  <a:pt x="484186" y="270516"/>
                </a:lnTo>
                <a:lnTo>
                  <a:pt x="468655" y="228004"/>
                </a:lnTo>
                <a:lnTo>
                  <a:pt x="453545" y="185196"/>
                </a:lnTo>
                <a:lnTo>
                  <a:pt x="438777" y="142244"/>
                </a:lnTo>
                <a:lnTo>
                  <a:pt x="424272" y="99302"/>
                </a:lnTo>
                <a:lnTo>
                  <a:pt x="391007" y="0"/>
                </a:lnTo>
                <a:close/>
              </a:path>
              <a:path w="789508" h="748271">
                <a:moveTo>
                  <a:pt x="586404" y="569023"/>
                </a:moveTo>
                <a:lnTo>
                  <a:pt x="398487" y="569023"/>
                </a:lnTo>
                <a:lnTo>
                  <a:pt x="448236" y="602260"/>
                </a:lnTo>
                <a:lnTo>
                  <a:pt x="510404" y="644856"/>
                </a:lnTo>
                <a:lnTo>
                  <a:pt x="647039" y="740841"/>
                </a:lnTo>
                <a:lnTo>
                  <a:pt x="641751" y="726762"/>
                </a:lnTo>
                <a:lnTo>
                  <a:pt x="636520" y="712630"/>
                </a:lnTo>
                <a:lnTo>
                  <a:pt x="621131" y="669982"/>
                </a:lnTo>
                <a:lnTo>
                  <a:pt x="606142" y="627077"/>
                </a:lnTo>
                <a:lnTo>
                  <a:pt x="591472" y="584076"/>
                </a:lnTo>
                <a:lnTo>
                  <a:pt x="586404" y="569023"/>
                </a:lnTo>
                <a:close/>
              </a:path>
              <a:path w="789508" h="748271">
                <a:moveTo>
                  <a:pt x="789508" y="276860"/>
                </a:moveTo>
                <a:lnTo>
                  <a:pt x="774685" y="277428"/>
                </a:lnTo>
                <a:lnTo>
                  <a:pt x="489470" y="284594"/>
                </a:lnTo>
                <a:lnTo>
                  <a:pt x="779680" y="284594"/>
                </a:lnTo>
                <a:lnTo>
                  <a:pt x="789508" y="276860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078488" y="6353568"/>
            <a:ext cx="789520" cy="748410"/>
          </a:xfrm>
          <a:custGeom>
            <a:avLst/>
            <a:gdLst/>
            <a:ahLst/>
            <a:cxnLst/>
            <a:rect l="l" t="t" r="r" b="b"/>
            <a:pathLst>
              <a:path w="789520" h="748410">
                <a:moveTo>
                  <a:pt x="391033" y="0"/>
                </a:moveTo>
                <a:lnTo>
                  <a:pt x="300037" y="288480"/>
                </a:lnTo>
                <a:lnTo>
                  <a:pt x="0" y="292163"/>
                </a:lnTo>
                <a:lnTo>
                  <a:pt x="244627" y="463803"/>
                </a:lnTo>
                <a:lnTo>
                  <a:pt x="157568" y="748410"/>
                </a:lnTo>
                <a:lnTo>
                  <a:pt x="398500" y="569175"/>
                </a:lnTo>
                <a:lnTo>
                  <a:pt x="586906" y="569175"/>
                </a:lnTo>
                <a:lnTo>
                  <a:pt x="548589" y="460120"/>
                </a:lnTo>
                <a:lnTo>
                  <a:pt x="784570" y="284556"/>
                </a:lnTo>
                <a:lnTo>
                  <a:pt x="485559" y="284556"/>
                </a:lnTo>
                <a:lnTo>
                  <a:pt x="391033" y="0"/>
                </a:lnTo>
                <a:close/>
              </a:path>
              <a:path w="789520" h="748410">
                <a:moveTo>
                  <a:pt x="586906" y="569175"/>
                </a:moveTo>
                <a:lnTo>
                  <a:pt x="398500" y="569175"/>
                </a:lnTo>
                <a:lnTo>
                  <a:pt x="647217" y="740829"/>
                </a:lnTo>
                <a:lnTo>
                  <a:pt x="586906" y="569175"/>
                </a:lnTo>
                <a:close/>
              </a:path>
              <a:path w="789520" h="748410">
                <a:moveTo>
                  <a:pt x="789520" y="280873"/>
                </a:moveTo>
                <a:lnTo>
                  <a:pt x="485559" y="284556"/>
                </a:lnTo>
                <a:lnTo>
                  <a:pt x="784570" y="284556"/>
                </a:lnTo>
                <a:lnTo>
                  <a:pt x="789520" y="280873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42" y="7399667"/>
            <a:ext cx="12801257" cy="120091"/>
          </a:xfrm>
          <a:custGeom>
            <a:avLst/>
            <a:gdLst/>
            <a:ahLst/>
            <a:cxnLst/>
            <a:rect l="l" t="t" r="r" b="b"/>
            <a:pathLst>
              <a:path w="12801257" h="120091">
                <a:moveTo>
                  <a:pt x="0" y="120091"/>
                </a:moveTo>
                <a:lnTo>
                  <a:pt x="12801257" y="120091"/>
                </a:lnTo>
                <a:lnTo>
                  <a:pt x="12801257" y="0"/>
                </a:lnTo>
                <a:lnTo>
                  <a:pt x="0" y="0"/>
                </a:lnTo>
                <a:lnTo>
                  <a:pt x="0" y="120091"/>
                </a:lnTo>
                <a:close/>
              </a:path>
            </a:pathLst>
          </a:custGeom>
          <a:solidFill>
            <a:srgbClr val="06A1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7519758"/>
            <a:ext cx="12801600" cy="232359"/>
          </a:xfrm>
          <a:custGeom>
            <a:avLst/>
            <a:gdLst/>
            <a:ahLst/>
            <a:cxnLst/>
            <a:rect l="l" t="t" r="r" b="b"/>
            <a:pathLst>
              <a:path w="12801600" h="232359">
                <a:moveTo>
                  <a:pt x="0" y="232359"/>
                </a:moveTo>
                <a:lnTo>
                  <a:pt x="12801600" y="232359"/>
                </a:lnTo>
                <a:lnTo>
                  <a:pt x="12801600" y="0"/>
                </a:lnTo>
                <a:lnTo>
                  <a:pt x="0" y="0"/>
                </a:lnTo>
                <a:lnTo>
                  <a:pt x="0" y="232359"/>
                </a:lnTo>
                <a:close/>
              </a:path>
            </a:pathLst>
          </a:custGeom>
          <a:solidFill>
            <a:srgbClr val="147DB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4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2309038" y="2680693"/>
            <a:ext cx="2047825" cy="334156"/>
          </a:xfrm>
          <a:prstGeom prst="rect">
            <a:avLst/>
          </a:prstGeom>
          <a:noFill/>
        </p:spPr>
        <p:txBody>
          <a:bodyPr wrap="square" lIns="117564" tIns="58782" rIns="117564" bIns="58782" rtlCol="0">
            <a:spAutoFit/>
          </a:bodyPr>
          <a:lstStyle/>
          <a:p>
            <a:pPr algn="ctr" defTabSz="1175644">
              <a:defRPr/>
            </a:pPr>
            <a:r>
              <a:rPr lang="en-IN" sz="1400" b="1" kern="0" dirty="0">
                <a:solidFill>
                  <a:srgbClr val="FFFFFF"/>
                </a:solidFill>
                <a:latin typeface=""/>
              </a:rPr>
              <a:t>DELP and SLNP</a:t>
            </a:r>
          </a:p>
        </p:txBody>
      </p:sp>
      <p:sp>
        <p:nvSpPr>
          <p:cNvPr id="15" name="object 2"/>
          <p:cNvSpPr txBox="1">
            <a:spLocks noGrp="1"/>
          </p:cNvSpPr>
          <p:nvPr>
            <p:ph type="title"/>
          </p:nvPr>
        </p:nvSpPr>
        <p:spPr>
          <a:xfrm>
            <a:off x="381000" y="152400"/>
            <a:ext cx="11195311" cy="46213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endParaRPr sz="3000" dirty="0">
              <a:latin typeface="Times New Roman"/>
              <a:cs typeface="Times New Roman"/>
            </a:endParaRPr>
          </a:p>
        </p:txBody>
      </p:sp>
      <p:pic>
        <p:nvPicPr>
          <p:cNvPr id="21" name="Picture 20" descr="Screen Shot 2017-07-20 at 10.46.15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0443" y="0"/>
            <a:ext cx="1428206" cy="5207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81000" y="61722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 dirty="0"/>
          </a:p>
          <a:p>
            <a:r>
              <a:rPr lang="en-GB" b="1" dirty="0" smtClean="0"/>
              <a:t>Expected date – May, 2021 </a:t>
            </a:r>
            <a:endParaRPr lang="en-GB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838201"/>
            <a:ext cx="5846507" cy="46482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391400" y="1524000"/>
            <a:ext cx="4343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Power Consumption- 35 Watt</a:t>
            </a:r>
          </a:p>
          <a:p>
            <a:endParaRPr lang="en-GB" dirty="0"/>
          </a:p>
          <a:p>
            <a:r>
              <a:rPr lang="en-GB" dirty="0" smtClean="0"/>
              <a:t>Sweep Size-1200 mm</a:t>
            </a:r>
          </a:p>
          <a:p>
            <a:endParaRPr lang="en-GB" dirty="0"/>
          </a:p>
          <a:p>
            <a:r>
              <a:rPr lang="en-GB" dirty="0" smtClean="0"/>
              <a:t>Service value- ≥ 6.0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5300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5</a:t>
            </a:fld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" y="0"/>
            <a:ext cx="6896100" cy="4597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001000" y="914400"/>
            <a:ext cx="4343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Power Consumption- 20 watt</a:t>
            </a:r>
          </a:p>
          <a:p>
            <a:endParaRPr lang="en-GB" dirty="0"/>
          </a:p>
          <a:p>
            <a:r>
              <a:rPr lang="en-GB" dirty="0" smtClean="0"/>
              <a:t>Lumen Output- 2000 lumen</a:t>
            </a:r>
          </a:p>
          <a:p>
            <a:endParaRPr lang="en-GB" dirty="0"/>
          </a:p>
          <a:p>
            <a:r>
              <a:rPr lang="en-GB" dirty="0" smtClean="0"/>
              <a:t>Base- Aluminium base for proper heat dissipation</a:t>
            </a:r>
          </a:p>
          <a:p>
            <a:endParaRPr lang="en-GB" dirty="0"/>
          </a:p>
          <a:p>
            <a:endParaRPr lang="en-GB" dirty="0"/>
          </a:p>
        </p:txBody>
      </p:sp>
      <p:graphicFrame>
        <p:nvGraphicFramePr>
          <p:cNvPr id="7" name="Table 9">
            <a:extLst>
              <a:ext uri="{FF2B5EF4-FFF2-40B4-BE49-F238E27FC236}">
                <a16:creationId xmlns:a16="http://schemas.microsoft.com/office/drawing/2014/main" id="{9096E0C7-053F-7147-B457-23DF3B9A69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0352071"/>
              </p:ext>
            </p:extLst>
          </p:nvPr>
        </p:nvGraphicFramePr>
        <p:xfrm>
          <a:off x="9144000" y="5562600"/>
          <a:ext cx="2838103" cy="1172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1218">
                  <a:extLst>
                    <a:ext uri="{9D8B030D-6E8A-4147-A177-3AD203B41FA5}">
                      <a16:colId xmlns:a16="http://schemas.microsoft.com/office/drawing/2014/main" val="4152074188"/>
                    </a:ext>
                  </a:extLst>
                </a:gridCol>
                <a:gridCol w="1986885">
                  <a:extLst>
                    <a:ext uri="{9D8B030D-6E8A-4147-A177-3AD203B41FA5}">
                      <a16:colId xmlns:a16="http://schemas.microsoft.com/office/drawing/2014/main" val="112525883"/>
                    </a:ext>
                  </a:extLst>
                </a:gridCol>
              </a:tblGrid>
              <a:tr h="390688">
                <a:tc>
                  <a:txBody>
                    <a:bodyPr/>
                    <a:lstStyle/>
                    <a:p>
                      <a:r>
                        <a:rPr lang="en-US" dirty="0"/>
                        <a:t>MRP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COMMISSION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1517570"/>
                  </a:ext>
                </a:extLst>
              </a:tr>
              <a:tr h="390688">
                <a:tc>
                  <a:txBody>
                    <a:bodyPr/>
                    <a:lstStyle/>
                    <a:p>
                      <a:r>
                        <a:rPr lang="en-US" dirty="0"/>
                        <a:t>250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5672020"/>
                  </a:ext>
                </a:extLst>
              </a:tr>
              <a:tr h="390688">
                <a:tc>
                  <a:txBody>
                    <a:bodyPr/>
                    <a:lstStyle/>
                    <a:p>
                      <a:r>
                        <a:rPr lang="en-US" dirty="0"/>
                        <a:t>270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1638490"/>
                  </a:ext>
                </a:extLst>
              </a:tr>
            </a:tbl>
          </a:graphicData>
        </a:graphic>
      </p:graphicFrame>
      <p:sp>
        <p:nvSpPr>
          <p:cNvPr id="8" name="Rectangle: Rounded Corners 2">
            <a:extLst>
              <a:ext uri="{FF2B5EF4-FFF2-40B4-BE49-F238E27FC236}">
                <a16:creationId xmlns:a16="http://schemas.microsoft.com/office/drawing/2014/main" id="{C78019AB-DCFF-334E-B8BA-F0AB10CE2C57}"/>
              </a:ext>
            </a:extLst>
          </p:cNvPr>
          <p:cNvSpPr/>
          <p:nvPr/>
        </p:nvSpPr>
        <p:spPr>
          <a:xfrm>
            <a:off x="7677770" y="5891639"/>
            <a:ext cx="1366499" cy="426126"/>
          </a:xfrm>
          <a:prstGeom prst="roundRect">
            <a:avLst>
              <a:gd name="adj" fmla="val 5497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GOVT.</a:t>
            </a:r>
          </a:p>
        </p:txBody>
      </p:sp>
      <p:sp>
        <p:nvSpPr>
          <p:cNvPr id="9" name="Rectangle: Rounded Corners 2">
            <a:extLst>
              <a:ext uri="{FF2B5EF4-FFF2-40B4-BE49-F238E27FC236}">
                <a16:creationId xmlns:a16="http://schemas.microsoft.com/office/drawing/2014/main" id="{607B156A-F440-7D44-9083-965CFCDEB807}"/>
              </a:ext>
            </a:extLst>
          </p:cNvPr>
          <p:cNvSpPr/>
          <p:nvPr/>
        </p:nvSpPr>
        <p:spPr>
          <a:xfrm>
            <a:off x="7677770" y="6364376"/>
            <a:ext cx="1366499" cy="426126"/>
          </a:xfrm>
          <a:prstGeom prst="roundRect">
            <a:avLst>
              <a:gd name="adj" fmla="val 5497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PVT. </a:t>
            </a:r>
          </a:p>
        </p:txBody>
      </p:sp>
    </p:spTree>
    <p:extLst>
      <p:ext uri="{BB962C8B-B14F-4D97-AF65-F5344CB8AC3E}">
        <p14:creationId xmlns:p14="http://schemas.microsoft.com/office/powerpoint/2010/main" val="479858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11876290" y="4493220"/>
            <a:ext cx="789508" cy="744537"/>
          </a:xfrm>
          <a:custGeom>
            <a:avLst/>
            <a:gdLst/>
            <a:ahLst/>
            <a:cxnLst/>
            <a:rect l="l" t="t" r="r" b="b"/>
            <a:pathLst>
              <a:path w="789508" h="744537">
                <a:moveTo>
                  <a:pt x="391020" y="0"/>
                </a:moveTo>
                <a:lnTo>
                  <a:pt x="300037" y="284607"/>
                </a:lnTo>
                <a:lnTo>
                  <a:pt x="0" y="288290"/>
                </a:lnTo>
                <a:lnTo>
                  <a:pt x="244627" y="459930"/>
                </a:lnTo>
                <a:lnTo>
                  <a:pt x="157746" y="744537"/>
                </a:lnTo>
                <a:lnTo>
                  <a:pt x="398500" y="565327"/>
                </a:lnTo>
                <a:lnTo>
                  <a:pt x="582896" y="565327"/>
                </a:lnTo>
                <a:lnTo>
                  <a:pt x="544652" y="456247"/>
                </a:lnTo>
                <a:lnTo>
                  <a:pt x="784472" y="280860"/>
                </a:lnTo>
                <a:lnTo>
                  <a:pt x="485559" y="280860"/>
                </a:lnTo>
                <a:lnTo>
                  <a:pt x="391020" y="0"/>
                </a:lnTo>
                <a:close/>
              </a:path>
              <a:path w="789508" h="744537">
                <a:moveTo>
                  <a:pt x="582896" y="565327"/>
                </a:moveTo>
                <a:lnTo>
                  <a:pt x="398500" y="565327"/>
                </a:lnTo>
                <a:lnTo>
                  <a:pt x="643128" y="737120"/>
                </a:lnTo>
                <a:lnTo>
                  <a:pt x="582896" y="565327"/>
                </a:lnTo>
                <a:close/>
              </a:path>
              <a:path w="789508" h="744537">
                <a:moveTo>
                  <a:pt x="789508" y="277177"/>
                </a:moveTo>
                <a:lnTo>
                  <a:pt x="485559" y="280860"/>
                </a:lnTo>
                <a:lnTo>
                  <a:pt x="784472" y="280860"/>
                </a:lnTo>
                <a:lnTo>
                  <a:pt x="789508" y="277177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459543" y="3790628"/>
            <a:ext cx="789508" cy="744550"/>
          </a:xfrm>
          <a:custGeom>
            <a:avLst/>
            <a:gdLst/>
            <a:ahLst/>
            <a:cxnLst/>
            <a:rect l="l" t="t" r="r" b="b"/>
            <a:pathLst>
              <a:path w="789508" h="744550">
                <a:moveTo>
                  <a:pt x="391020" y="0"/>
                </a:moveTo>
                <a:lnTo>
                  <a:pt x="378305" y="42143"/>
                </a:lnTo>
                <a:lnTo>
                  <a:pt x="365224" y="84339"/>
                </a:lnTo>
                <a:lnTo>
                  <a:pt x="343029" y="155045"/>
                </a:lnTo>
                <a:lnTo>
                  <a:pt x="334152" y="183531"/>
                </a:lnTo>
                <a:lnTo>
                  <a:pt x="320984" y="226559"/>
                </a:lnTo>
                <a:lnTo>
                  <a:pt x="308134" y="270021"/>
                </a:lnTo>
                <a:lnTo>
                  <a:pt x="303949" y="284619"/>
                </a:lnTo>
                <a:lnTo>
                  <a:pt x="288567" y="284636"/>
                </a:lnTo>
                <a:lnTo>
                  <a:pt x="0" y="288277"/>
                </a:lnTo>
                <a:lnTo>
                  <a:pt x="37292" y="314374"/>
                </a:lnTo>
                <a:lnTo>
                  <a:pt x="173959" y="408105"/>
                </a:lnTo>
                <a:lnTo>
                  <a:pt x="248539" y="459930"/>
                </a:lnTo>
                <a:lnTo>
                  <a:pt x="234540" y="502292"/>
                </a:lnTo>
                <a:lnTo>
                  <a:pt x="220912" y="545004"/>
                </a:lnTo>
                <a:lnTo>
                  <a:pt x="194134" y="630880"/>
                </a:lnTo>
                <a:lnTo>
                  <a:pt x="185136" y="659612"/>
                </a:lnTo>
                <a:lnTo>
                  <a:pt x="171536" y="702251"/>
                </a:lnTo>
                <a:lnTo>
                  <a:pt x="157568" y="744550"/>
                </a:lnTo>
                <a:lnTo>
                  <a:pt x="182348" y="726877"/>
                </a:lnTo>
                <a:lnTo>
                  <a:pt x="216216" y="702188"/>
                </a:lnTo>
                <a:lnTo>
                  <a:pt x="386716" y="574059"/>
                </a:lnTo>
                <a:lnTo>
                  <a:pt x="398500" y="565315"/>
                </a:lnTo>
                <a:lnTo>
                  <a:pt x="586678" y="565315"/>
                </a:lnTo>
                <a:lnTo>
                  <a:pt x="582808" y="554492"/>
                </a:lnTo>
                <a:lnTo>
                  <a:pt x="572846" y="526418"/>
                </a:lnTo>
                <a:lnTo>
                  <a:pt x="558143" y="484317"/>
                </a:lnTo>
                <a:lnTo>
                  <a:pt x="548576" y="456260"/>
                </a:lnTo>
                <a:lnTo>
                  <a:pt x="784322" y="280860"/>
                </a:lnTo>
                <a:lnTo>
                  <a:pt x="489470" y="280860"/>
                </a:lnTo>
                <a:lnTo>
                  <a:pt x="475052" y="238712"/>
                </a:lnTo>
                <a:lnTo>
                  <a:pt x="455277" y="182542"/>
                </a:lnTo>
                <a:lnTo>
                  <a:pt x="425204" y="98309"/>
                </a:lnTo>
                <a:lnTo>
                  <a:pt x="415259" y="70228"/>
                </a:lnTo>
                <a:lnTo>
                  <a:pt x="410328" y="56186"/>
                </a:lnTo>
                <a:lnTo>
                  <a:pt x="405432" y="42139"/>
                </a:lnTo>
                <a:lnTo>
                  <a:pt x="400577" y="28090"/>
                </a:lnTo>
                <a:lnTo>
                  <a:pt x="395771" y="14044"/>
                </a:lnTo>
                <a:lnTo>
                  <a:pt x="391020" y="0"/>
                </a:lnTo>
                <a:close/>
              </a:path>
              <a:path w="789508" h="744550">
                <a:moveTo>
                  <a:pt x="586678" y="565315"/>
                </a:moveTo>
                <a:lnTo>
                  <a:pt x="398500" y="565315"/>
                </a:lnTo>
                <a:lnTo>
                  <a:pt x="410991" y="574100"/>
                </a:lnTo>
                <a:lnTo>
                  <a:pt x="423365" y="582752"/>
                </a:lnTo>
                <a:lnTo>
                  <a:pt x="597357" y="702251"/>
                </a:lnTo>
                <a:lnTo>
                  <a:pt x="647014" y="736955"/>
                </a:lnTo>
                <a:lnTo>
                  <a:pt x="632659" y="694866"/>
                </a:lnTo>
                <a:lnTo>
                  <a:pt x="617895" y="652760"/>
                </a:lnTo>
                <a:lnTo>
                  <a:pt x="607909" y="624685"/>
                </a:lnTo>
                <a:lnTo>
                  <a:pt x="586678" y="565315"/>
                </a:lnTo>
                <a:close/>
              </a:path>
              <a:path w="789508" h="744550">
                <a:moveTo>
                  <a:pt x="789508" y="277012"/>
                </a:moveTo>
                <a:lnTo>
                  <a:pt x="774680" y="277032"/>
                </a:lnTo>
                <a:lnTo>
                  <a:pt x="489470" y="280860"/>
                </a:lnTo>
                <a:lnTo>
                  <a:pt x="784322" y="280860"/>
                </a:lnTo>
                <a:lnTo>
                  <a:pt x="789508" y="277012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884256" y="3937698"/>
            <a:ext cx="789508" cy="744537"/>
          </a:xfrm>
          <a:custGeom>
            <a:avLst/>
            <a:gdLst/>
            <a:ahLst/>
            <a:cxnLst/>
            <a:rect l="l" t="t" r="r" b="b"/>
            <a:pathLst>
              <a:path w="789508" h="744537">
                <a:moveTo>
                  <a:pt x="391020" y="0"/>
                </a:moveTo>
                <a:lnTo>
                  <a:pt x="377017" y="42139"/>
                </a:lnTo>
                <a:lnTo>
                  <a:pt x="363387" y="84341"/>
                </a:lnTo>
                <a:lnTo>
                  <a:pt x="349971" y="126691"/>
                </a:lnTo>
                <a:lnTo>
                  <a:pt x="318604" y="226557"/>
                </a:lnTo>
                <a:lnTo>
                  <a:pt x="309414" y="255474"/>
                </a:lnTo>
                <a:lnTo>
                  <a:pt x="300037" y="284606"/>
                </a:lnTo>
                <a:lnTo>
                  <a:pt x="285208" y="284625"/>
                </a:lnTo>
                <a:lnTo>
                  <a:pt x="0" y="288289"/>
                </a:lnTo>
                <a:lnTo>
                  <a:pt x="37293" y="314382"/>
                </a:lnTo>
                <a:lnTo>
                  <a:pt x="173965" y="408111"/>
                </a:lnTo>
                <a:lnTo>
                  <a:pt x="248539" y="459930"/>
                </a:lnTo>
                <a:lnTo>
                  <a:pt x="234317" y="502292"/>
                </a:lnTo>
                <a:lnTo>
                  <a:pt x="215499" y="559293"/>
                </a:lnTo>
                <a:lnTo>
                  <a:pt x="201601" y="602238"/>
                </a:lnTo>
                <a:lnTo>
                  <a:pt x="187978" y="645182"/>
                </a:lnTo>
                <a:lnTo>
                  <a:pt x="174711" y="687975"/>
                </a:lnTo>
                <a:lnTo>
                  <a:pt x="161885" y="730466"/>
                </a:lnTo>
                <a:lnTo>
                  <a:pt x="157721" y="744537"/>
                </a:lnTo>
                <a:lnTo>
                  <a:pt x="398500" y="565302"/>
                </a:lnTo>
                <a:lnTo>
                  <a:pt x="585522" y="565302"/>
                </a:lnTo>
                <a:lnTo>
                  <a:pt x="577045" y="540519"/>
                </a:lnTo>
                <a:lnTo>
                  <a:pt x="567514" y="512435"/>
                </a:lnTo>
                <a:lnTo>
                  <a:pt x="548576" y="456247"/>
                </a:lnTo>
                <a:lnTo>
                  <a:pt x="572406" y="437679"/>
                </a:lnTo>
                <a:lnTo>
                  <a:pt x="608485" y="410211"/>
                </a:lnTo>
                <a:lnTo>
                  <a:pt x="681253" y="356373"/>
                </a:lnTo>
                <a:lnTo>
                  <a:pt x="779448" y="284606"/>
                </a:lnTo>
                <a:lnTo>
                  <a:pt x="784521" y="280860"/>
                </a:lnTo>
                <a:lnTo>
                  <a:pt x="489470" y="280860"/>
                </a:lnTo>
                <a:lnTo>
                  <a:pt x="484184" y="266810"/>
                </a:lnTo>
                <a:lnTo>
                  <a:pt x="468651" y="224672"/>
                </a:lnTo>
                <a:lnTo>
                  <a:pt x="453543" y="182548"/>
                </a:lnTo>
                <a:lnTo>
                  <a:pt x="438778" y="140430"/>
                </a:lnTo>
                <a:lnTo>
                  <a:pt x="419489" y="84272"/>
                </a:lnTo>
                <a:lnTo>
                  <a:pt x="409961" y="56187"/>
                </a:lnTo>
                <a:lnTo>
                  <a:pt x="391020" y="0"/>
                </a:lnTo>
                <a:close/>
              </a:path>
              <a:path w="789508" h="744537">
                <a:moveTo>
                  <a:pt x="585522" y="565302"/>
                </a:moveTo>
                <a:lnTo>
                  <a:pt x="398500" y="565302"/>
                </a:lnTo>
                <a:lnTo>
                  <a:pt x="435798" y="591460"/>
                </a:lnTo>
                <a:lnTo>
                  <a:pt x="572586" y="685296"/>
                </a:lnTo>
                <a:lnTo>
                  <a:pt x="647217" y="737107"/>
                </a:lnTo>
                <a:lnTo>
                  <a:pt x="631450" y="694964"/>
                </a:lnTo>
                <a:lnTo>
                  <a:pt x="616156" y="652835"/>
                </a:lnTo>
                <a:lnTo>
                  <a:pt x="601250" y="610716"/>
                </a:lnTo>
                <a:lnTo>
                  <a:pt x="591488" y="582638"/>
                </a:lnTo>
                <a:lnTo>
                  <a:pt x="585522" y="565302"/>
                </a:lnTo>
                <a:close/>
              </a:path>
              <a:path w="789508" h="744537">
                <a:moveTo>
                  <a:pt x="789508" y="277177"/>
                </a:moveTo>
                <a:lnTo>
                  <a:pt x="774680" y="277196"/>
                </a:lnTo>
                <a:lnTo>
                  <a:pt x="489470" y="280860"/>
                </a:lnTo>
                <a:lnTo>
                  <a:pt x="784521" y="280860"/>
                </a:lnTo>
                <a:lnTo>
                  <a:pt x="789508" y="277177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628242" y="4888259"/>
            <a:ext cx="789508" cy="748271"/>
          </a:xfrm>
          <a:custGeom>
            <a:avLst/>
            <a:gdLst/>
            <a:ahLst/>
            <a:cxnLst/>
            <a:rect l="l" t="t" r="r" b="b"/>
            <a:pathLst>
              <a:path w="789508" h="748271">
                <a:moveTo>
                  <a:pt x="391007" y="0"/>
                </a:moveTo>
                <a:lnTo>
                  <a:pt x="377014" y="43580"/>
                </a:lnTo>
                <a:lnTo>
                  <a:pt x="358904" y="101146"/>
                </a:lnTo>
                <a:lnTo>
                  <a:pt x="336618" y="172768"/>
                </a:lnTo>
                <a:lnTo>
                  <a:pt x="323150" y="215848"/>
                </a:lnTo>
                <a:lnTo>
                  <a:pt x="314035" y="244711"/>
                </a:lnTo>
                <a:lnTo>
                  <a:pt x="309418" y="259204"/>
                </a:lnTo>
                <a:lnTo>
                  <a:pt x="300037" y="288340"/>
                </a:lnTo>
                <a:lnTo>
                  <a:pt x="89635" y="289536"/>
                </a:lnTo>
                <a:lnTo>
                  <a:pt x="0" y="292023"/>
                </a:lnTo>
                <a:lnTo>
                  <a:pt x="49724" y="325227"/>
                </a:lnTo>
                <a:lnTo>
                  <a:pt x="111846" y="367764"/>
                </a:lnTo>
                <a:lnTo>
                  <a:pt x="248539" y="463651"/>
                </a:lnTo>
                <a:lnTo>
                  <a:pt x="239055" y="491745"/>
                </a:lnTo>
                <a:lnTo>
                  <a:pt x="224880" y="533919"/>
                </a:lnTo>
                <a:lnTo>
                  <a:pt x="210835" y="576211"/>
                </a:lnTo>
                <a:lnTo>
                  <a:pt x="197000" y="618706"/>
                </a:lnTo>
                <a:lnTo>
                  <a:pt x="183453" y="661491"/>
                </a:lnTo>
                <a:lnTo>
                  <a:pt x="170275" y="704650"/>
                </a:lnTo>
                <a:lnTo>
                  <a:pt x="157543" y="748271"/>
                </a:lnTo>
                <a:lnTo>
                  <a:pt x="181377" y="729659"/>
                </a:lnTo>
                <a:lnTo>
                  <a:pt x="217461" y="702156"/>
                </a:lnTo>
                <a:lnTo>
                  <a:pt x="265944" y="666115"/>
                </a:lnTo>
                <a:lnTo>
                  <a:pt x="398487" y="569023"/>
                </a:lnTo>
                <a:lnTo>
                  <a:pt x="586404" y="569023"/>
                </a:lnTo>
                <a:lnTo>
                  <a:pt x="581829" y="555434"/>
                </a:lnTo>
                <a:lnTo>
                  <a:pt x="548576" y="456095"/>
                </a:lnTo>
                <a:lnTo>
                  <a:pt x="693392" y="350107"/>
                </a:lnTo>
                <a:lnTo>
                  <a:pt x="729702" y="322994"/>
                </a:lnTo>
                <a:lnTo>
                  <a:pt x="753761" y="304697"/>
                </a:lnTo>
                <a:lnTo>
                  <a:pt x="774890" y="288340"/>
                </a:lnTo>
                <a:lnTo>
                  <a:pt x="779680" y="284594"/>
                </a:lnTo>
                <a:lnTo>
                  <a:pt x="489470" y="284594"/>
                </a:lnTo>
                <a:lnTo>
                  <a:pt x="484186" y="270516"/>
                </a:lnTo>
                <a:lnTo>
                  <a:pt x="468655" y="228004"/>
                </a:lnTo>
                <a:lnTo>
                  <a:pt x="453545" y="185196"/>
                </a:lnTo>
                <a:lnTo>
                  <a:pt x="438777" y="142244"/>
                </a:lnTo>
                <a:lnTo>
                  <a:pt x="424272" y="99302"/>
                </a:lnTo>
                <a:lnTo>
                  <a:pt x="391007" y="0"/>
                </a:lnTo>
                <a:close/>
              </a:path>
              <a:path w="789508" h="748271">
                <a:moveTo>
                  <a:pt x="586404" y="569023"/>
                </a:moveTo>
                <a:lnTo>
                  <a:pt x="398487" y="569023"/>
                </a:lnTo>
                <a:lnTo>
                  <a:pt x="448236" y="602260"/>
                </a:lnTo>
                <a:lnTo>
                  <a:pt x="510404" y="644856"/>
                </a:lnTo>
                <a:lnTo>
                  <a:pt x="647039" y="740841"/>
                </a:lnTo>
                <a:lnTo>
                  <a:pt x="641751" y="726762"/>
                </a:lnTo>
                <a:lnTo>
                  <a:pt x="636520" y="712630"/>
                </a:lnTo>
                <a:lnTo>
                  <a:pt x="621131" y="669982"/>
                </a:lnTo>
                <a:lnTo>
                  <a:pt x="606142" y="627077"/>
                </a:lnTo>
                <a:lnTo>
                  <a:pt x="591472" y="584076"/>
                </a:lnTo>
                <a:lnTo>
                  <a:pt x="586404" y="569023"/>
                </a:lnTo>
                <a:close/>
              </a:path>
              <a:path w="789508" h="748271">
                <a:moveTo>
                  <a:pt x="789508" y="276860"/>
                </a:moveTo>
                <a:lnTo>
                  <a:pt x="774685" y="277428"/>
                </a:lnTo>
                <a:lnTo>
                  <a:pt x="489470" y="284594"/>
                </a:lnTo>
                <a:lnTo>
                  <a:pt x="779680" y="284594"/>
                </a:lnTo>
                <a:lnTo>
                  <a:pt x="789508" y="276860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078488" y="6353568"/>
            <a:ext cx="789520" cy="748410"/>
          </a:xfrm>
          <a:custGeom>
            <a:avLst/>
            <a:gdLst/>
            <a:ahLst/>
            <a:cxnLst/>
            <a:rect l="l" t="t" r="r" b="b"/>
            <a:pathLst>
              <a:path w="789520" h="748410">
                <a:moveTo>
                  <a:pt x="391033" y="0"/>
                </a:moveTo>
                <a:lnTo>
                  <a:pt x="300037" y="288480"/>
                </a:lnTo>
                <a:lnTo>
                  <a:pt x="0" y="292163"/>
                </a:lnTo>
                <a:lnTo>
                  <a:pt x="244627" y="463803"/>
                </a:lnTo>
                <a:lnTo>
                  <a:pt x="157568" y="748410"/>
                </a:lnTo>
                <a:lnTo>
                  <a:pt x="398500" y="569175"/>
                </a:lnTo>
                <a:lnTo>
                  <a:pt x="586906" y="569175"/>
                </a:lnTo>
                <a:lnTo>
                  <a:pt x="548589" y="460120"/>
                </a:lnTo>
                <a:lnTo>
                  <a:pt x="784570" y="284556"/>
                </a:lnTo>
                <a:lnTo>
                  <a:pt x="485559" y="284556"/>
                </a:lnTo>
                <a:lnTo>
                  <a:pt x="391033" y="0"/>
                </a:lnTo>
                <a:close/>
              </a:path>
              <a:path w="789520" h="748410">
                <a:moveTo>
                  <a:pt x="586906" y="569175"/>
                </a:moveTo>
                <a:lnTo>
                  <a:pt x="398500" y="569175"/>
                </a:lnTo>
                <a:lnTo>
                  <a:pt x="647217" y="740829"/>
                </a:lnTo>
                <a:lnTo>
                  <a:pt x="586906" y="569175"/>
                </a:lnTo>
                <a:close/>
              </a:path>
              <a:path w="789520" h="748410">
                <a:moveTo>
                  <a:pt x="789520" y="280873"/>
                </a:moveTo>
                <a:lnTo>
                  <a:pt x="485559" y="284556"/>
                </a:lnTo>
                <a:lnTo>
                  <a:pt x="784570" y="284556"/>
                </a:lnTo>
                <a:lnTo>
                  <a:pt x="789520" y="280873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42" y="7399667"/>
            <a:ext cx="12801257" cy="120091"/>
          </a:xfrm>
          <a:custGeom>
            <a:avLst/>
            <a:gdLst/>
            <a:ahLst/>
            <a:cxnLst/>
            <a:rect l="l" t="t" r="r" b="b"/>
            <a:pathLst>
              <a:path w="12801257" h="120091">
                <a:moveTo>
                  <a:pt x="0" y="120091"/>
                </a:moveTo>
                <a:lnTo>
                  <a:pt x="12801257" y="120091"/>
                </a:lnTo>
                <a:lnTo>
                  <a:pt x="12801257" y="0"/>
                </a:lnTo>
                <a:lnTo>
                  <a:pt x="0" y="0"/>
                </a:lnTo>
                <a:lnTo>
                  <a:pt x="0" y="120091"/>
                </a:lnTo>
                <a:close/>
              </a:path>
            </a:pathLst>
          </a:custGeom>
          <a:solidFill>
            <a:srgbClr val="06A1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7519758"/>
            <a:ext cx="12801600" cy="232359"/>
          </a:xfrm>
          <a:custGeom>
            <a:avLst/>
            <a:gdLst/>
            <a:ahLst/>
            <a:cxnLst/>
            <a:rect l="l" t="t" r="r" b="b"/>
            <a:pathLst>
              <a:path w="12801600" h="232359">
                <a:moveTo>
                  <a:pt x="0" y="232359"/>
                </a:moveTo>
                <a:lnTo>
                  <a:pt x="12801600" y="232359"/>
                </a:lnTo>
                <a:lnTo>
                  <a:pt x="12801600" y="0"/>
                </a:lnTo>
                <a:lnTo>
                  <a:pt x="0" y="0"/>
                </a:lnTo>
                <a:lnTo>
                  <a:pt x="0" y="232359"/>
                </a:lnTo>
                <a:close/>
              </a:path>
            </a:pathLst>
          </a:custGeom>
          <a:solidFill>
            <a:srgbClr val="147DB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6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2309038" y="2680693"/>
            <a:ext cx="2047825" cy="334156"/>
          </a:xfrm>
          <a:prstGeom prst="rect">
            <a:avLst/>
          </a:prstGeom>
          <a:noFill/>
        </p:spPr>
        <p:txBody>
          <a:bodyPr wrap="square" lIns="117564" tIns="58782" rIns="117564" bIns="58782" rtlCol="0">
            <a:spAutoFit/>
          </a:bodyPr>
          <a:lstStyle/>
          <a:p>
            <a:pPr algn="ctr" defTabSz="1175644">
              <a:defRPr/>
            </a:pPr>
            <a:r>
              <a:rPr lang="en-IN" sz="1400" b="1" kern="0" dirty="0" smtClean="0">
                <a:solidFill>
                  <a:srgbClr val="FFFFFF"/>
                </a:solidFill>
                <a:latin typeface=""/>
              </a:rPr>
              <a:t>DELP and SLNP</a:t>
            </a:r>
            <a:endParaRPr lang="en-IN" sz="1400" b="1" kern="0" dirty="0">
              <a:solidFill>
                <a:srgbClr val="FFFFFF"/>
              </a:solidFill>
              <a:latin typeface=""/>
            </a:endParaRPr>
          </a:p>
        </p:txBody>
      </p:sp>
      <p:pic>
        <p:nvPicPr>
          <p:cNvPr id="15" name="Picture 2" descr="CA1558B_Colorful_Thank_Yo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457200"/>
            <a:ext cx="7261361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4457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3175</TotalTime>
  <Words>180</Words>
  <Application>Microsoft Office PowerPoint</Application>
  <PresentationFormat>Custom</PresentationFormat>
  <Paragraphs>71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Times New Roman</vt:lpstr>
      <vt:lpstr>Office Theme</vt:lpstr>
      <vt:lpstr>PowerPoint Presentation</vt:lpstr>
      <vt:lpstr>Domestic Efficient Lighting Program(DELP) Now UJALA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PPT-EESL</dc:title>
  <dc:creator>sbhar</dc:creator>
  <cp:lastModifiedBy>Ashish Mallviya</cp:lastModifiedBy>
  <cp:revision>181</cp:revision>
  <dcterms:created xsi:type="dcterms:W3CDTF">2016-07-24T23:10:13Z</dcterms:created>
  <dcterms:modified xsi:type="dcterms:W3CDTF">2021-04-09T09:28:16Z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2016-07-14T00:00:00Z</vt:filetime>
  </property>
  <property fmtid="{D5CDD505-2E9C-101B-9397-08002B2CF9AE}" pid="3" name="LastSaved">
    <vt:filetime>2016-07-25T00:00:00Z</vt:filetime>
  </property>
</Properties>
</file>