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838" r:id="rId2"/>
    <p:sldId id="1059" r:id="rId3"/>
    <p:sldId id="1079" r:id="rId4"/>
    <p:sldId id="1071" r:id="rId5"/>
    <p:sldId id="1102" r:id="rId6"/>
    <p:sldId id="1103" r:id="rId7"/>
    <p:sldId id="1043" r:id="rId8"/>
    <p:sldId id="1080" r:id="rId9"/>
    <p:sldId id="1081" r:id="rId10"/>
    <p:sldId id="1096" r:id="rId11"/>
    <p:sldId id="1097" r:id="rId12"/>
    <p:sldId id="1098" r:id="rId13"/>
    <p:sldId id="1104" r:id="rId14"/>
    <p:sldId id="1091" r:id="rId15"/>
    <p:sldId id="1092" r:id="rId16"/>
    <p:sldId id="1101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7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3B8"/>
    <a:srgbClr val="156BA8"/>
    <a:srgbClr val="0D70B3"/>
    <a:srgbClr val="5B9BD5"/>
    <a:srgbClr val="48A7D6"/>
    <a:srgbClr val="B9EDFD"/>
    <a:srgbClr val="0D70B1"/>
    <a:srgbClr val="106CA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 autoAdjust="0"/>
    <p:restoredTop sz="82353" autoAdjust="0"/>
  </p:normalViewPr>
  <p:slideViewPr>
    <p:cSldViewPr snapToGrid="0">
      <p:cViewPr varScale="1">
        <p:scale>
          <a:sx n="56" d="100"/>
          <a:sy n="56" d="100"/>
        </p:scale>
        <p:origin x="1168" y="60"/>
      </p:cViewPr>
      <p:guideLst>
        <p:guide orient="horz" pos="960"/>
        <p:guide pos="264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000006\Desktop\MEEP\RAISE\42%20Urban%20Cent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IAQ</a:t>
            </a:r>
            <a:r>
              <a:rPr lang="en-IN" baseline="0"/>
              <a:t> Monitoring Market Size</a:t>
            </a:r>
            <a:endParaRPr lang="en-I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92C-474E-BF07-8B0F5FF3082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92C-474E-BF07-8B0F5FF3082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92C-474E-BF07-8B0F5FF3082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92C-474E-BF07-8B0F5FF3082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92C-474E-BF07-8B0F5FF308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Sheet1!$K$7:$K$11</c:f>
              <c:strCache>
                <c:ptCount val="5"/>
                <c:pt idx="0">
                  <c:v>North America</c:v>
                </c:pt>
                <c:pt idx="1">
                  <c:v>Latin America</c:v>
                </c:pt>
                <c:pt idx="2">
                  <c:v>Europe</c:v>
                </c:pt>
                <c:pt idx="3">
                  <c:v>Asia Pacific</c:v>
                </c:pt>
                <c:pt idx="4">
                  <c:v>Middle East/Africa</c:v>
                </c:pt>
              </c:strCache>
            </c:strRef>
          </c:cat>
          <c:val>
            <c:numRef>
              <c:f>Sheet1!$L$7:$L$11</c:f>
              <c:numCache>
                <c:formatCode>0%</c:formatCode>
                <c:ptCount val="5"/>
                <c:pt idx="0">
                  <c:v>0.35</c:v>
                </c:pt>
                <c:pt idx="1">
                  <c:v>0.12</c:v>
                </c:pt>
                <c:pt idx="2">
                  <c:v>0.25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2C-474E-BF07-8B0F5FF308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487C9-373D-4546-9CEB-A0D705D138A8}" type="doc">
      <dgm:prSet loTypeId="urn:microsoft.com/office/officeart/2005/8/layout/bProcess3" loCatId="pictur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33254D21-89AD-6740-893E-EB4C07115609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Enquiry from </a:t>
          </a:r>
          <a:r>
            <a:rPr lang="en-GB" sz="1600" b="1" baseline="0" dirty="0" smtClean="0">
              <a:latin typeface="Book Antiqua" panose="02040602050305030304" pitchFamily="18" charset="0"/>
            </a:rPr>
            <a:t>customers through DA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DCB932F3-6995-AB4C-AED7-F7AEB5A4925E}" type="parTrans" cxnId="{5620AA39-7EF7-3444-A7B5-708F25017F0C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FAF1E183-F30E-6B4E-92E7-5C309A937360}" type="sibTrans" cxnId="{5620AA39-7EF7-3444-A7B5-708F25017F0C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83F7C881-725B-A547-A3F2-EE2069B43D20}">
      <dgm:prSet phldrT="[Text]" custT="1"/>
      <dgm:spPr/>
      <dgm:t>
        <a:bodyPr/>
        <a:lstStyle/>
        <a:p>
          <a:pPr algn="ctr"/>
          <a:r>
            <a:rPr lang="en-GB" sz="1600" b="1" baseline="0" dirty="0" smtClean="0">
              <a:latin typeface="Book Antiqua" panose="02040602050305030304" pitchFamily="18" charset="0"/>
            </a:rPr>
            <a:t>Questionnaire to be sent to client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A416DF51-56AA-9A47-8E4C-42866572A9E7}" type="parTrans" cxnId="{8136A834-ABC2-904D-85D2-B72598237BDB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597425BD-9AB8-DB48-BCB8-6D0FAF8559D0}" type="sibTrans" cxnId="{8136A834-ABC2-904D-85D2-B72598237BDB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EEAE4109-50DC-9445-BC30-8E61618E1779}">
      <dgm:prSet phldrT="[Text]" custT="1"/>
      <dgm:spPr/>
      <dgm:t>
        <a:bodyPr/>
        <a:lstStyle/>
        <a:p>
          <a:pPr algn="ctr"/>
          <a:r>
            <a:rPr lang="en-GB" sz="1600" b="1" baseline="0" dirty="0" smtClean="0">
              <a:latin typeface="Book Antiqua" panose="02040602050305030304" pitchFamily="18" charset="0"/>
            </a:rPr>
            <a:t>Filled up data format from client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7DD763AD-B39F-854F-9DFD-DEBD5458480F}" type="parTrans" cxnId="{2882BD56-1631-514B-AA72-C71E524D23A7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6E5AE165-9C55-9F4D-BA12-8826DD972B0C}" type="sibTrans" cxnId="{2882BD56-1631-514B-AA72-C71E524D23A7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F19390AC-923E-C44B-ADA7-55C030973EB3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MoU/Agreement with customer</a:t>
          </a:r>
        </a:p>
      </dgm:t>
    </dgm:pt>
    <dgm:pt modelId="{CE9E9BB6-B365-C744-B092-0BAA61AFE06F}" type="parTrans" cxnId="{AA0DBDCC-32D8-CD40-88F5-989CCA5E7F4C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08D727FF-1BEA-574F-9225-E8312CCA9283}" type="sibTrans" cxnId="{AA0DBDCC-32D8-CD40-88F5-989CCA5E7F4C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235EF82B-2111-654D-B850-A0901764E320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Delivery of the goods to customer</a:t>
          </a:r>
        </a:p>
      </dgm:t>
    </dgm:pt>
    <dgm:pt modelId="{910824C5-9BF8-2C4D-B307-851D05A385E1}" type="parTrans" cxnId="{674EAF0E-D665-1B4B-9AB2-402C651222CC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893D039F-579B-2F4A-8330-50552AD62495}" type="sibTrans" cxnId="{674EAF0E-D665-1B4B-9AB2-402C651222CC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300C14D7-70A8-F546-9D4C-403A7018D52E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Quick walkthrough </a:t>
          </a:r>
          <a:r>
            <a:rPr lang="en-GB" sz="1600" b="1" baseline="0" dirty="0" smtClean="0">
              <a:latin typeface="Book Antiqua" panose="02040602050305030304" pitchFamily="18" charset="0"/>
            </a:rPr>
            <a:t>survey by DA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E2122463-546E-5547-89FF-42C081473B86}" type="parTrans" cxnId="{FBE03CCD-A04E-8C47-A4C0-7685B8967273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2CB00CAC-BA59-AA48-8EC1-3A0CFE4220B6}" type="sibTrans" cxnId="{FBE03CCD-A04E-8C47-A4C0-7685B8967273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B0205220-6258-4644-B11E-8629D6382C5E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Installation by </a:t>
          </a:r>
          <a:r>
            <a:rPr lang="en-GB" sz="1600" b="1" baseline="0" dirty="0" smtClean="0">
              <a:latin typeface="Book Antiqua" panose="02040602050305030304" pitchFamily="18" charset="0"/>
            </a:rPr>
            <a:t>EESL vendor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C5153414-3FFC-BE47-86AB-844574896886}" type="parTrans" cxnId="{07BD019D-30B1-054F-AE89-2AFDBF0B5319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D5E1D8BD-AF69-6245-B9E4-47753D09B96A}" type="sibTrans" cxnId="{07BD019D-30B1-054F-AE89-2AFDBF0B5319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AC40B4A5-14A6-EB49-917C-F9DFE9FF02F8}">
      <dgm:prSet phldrT="[Text]" custT="1"/>
      <dgm:spPr/>
      <dgm:t>
        <a:bodyPr/>
        <a:lstStyle/>
        <a:p>
          <a:pPr algn="ctr"/>
          <a:r>
            <a:rPr lang="en-GB" sz="1600" b="1" baseline="0" dirty="0" smtClean="0">
              <a:latin typeface="Book Antiqua" panose="02040602050305030304" pitchFamily="18" charset="0"/>
            </a:rPr>
            <a:t>Completion Certificate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1D11838D-D711-4145-8CB4-17F4316BF780}" type="parTrans" cxnId="{AC00F16D-5705-BA4E-A7AA-A71505CB0BBD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8D901709-994B-D34E-98B3-7C58BAEBA85A}" type="sibTrans" cxnId="{AC00F16D-5705-BA4E-A7AA-A71505CB0BBD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32892DF2-9E45-894C-82DB-10CDD0B714F7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Allocation of work to vendor by EESL</a:t>
          </a:r>
        </a:p>
      </dgm:t>
    </dgm:pt>
    <dgm:pt modelId="{134042D9-36D0-7A4F-B075-CA115E7FB3A6}" type="parTrans" cxnId="{8B533B3A-055C-3B41-A662-D1EA91A0F63B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D1FF6477-C5F6-1044-B224-65DE9F75A785}" type="sibTrans" cxnId="{8B533B3A-055C-3B41-A662-D1EA91A0F63B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545682AC-F86C-A848-A056-805BDD876A5E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Repayment by customer to </a:t>
          </a:r>
          <a:r>
            <a:rPr lang="en-GB" sz="1600" b="1" baseline="0" dirty="0" smtClean="0">
              <a:latin typeface="Book Antiqua" panose="02040602050305030304" pitchFamily="18" charset="0"/>
            </a:rPr>
            <a:t>EESL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16EB74C8-D572-B041-974E-F4231485F71D}" type="parTrans" cxnId="{377A5661-AF97-F241-98A6-BA24D18BCB1F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25F7029E-9C85-C64D-81A0-9736228EBB7C}" type="sibTrans" cxnId="{377A5661-AF97-F241-98A6-BA24D18BCB1F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B40F4CD1-A4C9-6B4F-AC64-1B99EEFA7AB3}">
      <dgm:prSet phldrT="[Text]" custT="1"/>
      <dgm:spPr/>
      <dgm:t>
        <a:bodyPr/>
        <a:lstStyle/>
        <a:p>
          <a:pPr algn="ctr"/>
          <a:r>
            <a:rPr lang="en-GB" sz="1600" b="1" baseline="0" dirty="0" smtClean="0">
              <a:latin typeface="Book Antiqua" panose="02040602050305030304" pitchFamily="18" charset="0"/>
            </a:rPr>
            <a:t>Project closure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745E0458-A763-2145-B777-A5DF6B96601C}" type="parTrans" cxnId="{CF76BB05-CF15-7149-891A-6F3625A7BC8E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8051F747-6A4A-B846-8B02-E1B513B32073}" type="sibTrans" cxnId="{CF76BB05-CF15-7149-891A-6F3625A7BC8E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FAA55736-1659-5C4A-B6B0-F23AF7EAF95E}">
      <dgm:prSet phldrT="[Text]" custT="1"/>
      <dgm:spPr/>
      <dgm:t>
        <a:bodyPr/>
        <a:lstStyle/>
        <a:p>
          <a:pPr algn="ctr"/>
          <a:r>
            <a:rPr lang="en-GB" sz="1600" b="1" baseline="0" dirty="0" smtClean="0">
              <a:latin typeface="Book Antiqua" panose="02040602050305030304" pitchFamily="18" charset="0"/>
            </a:rPr>
            <a:t>Success Fee payment </a:t>
          </a:r>
          <a:r>
            <a:rPr lang="en-GB" sz="1600" b="1" baseline="0" smtClean="0">
              <a:latin typeface="Book Antiqua" panose="02040602050305030304" pitchFamily="18" charset="0"/>
            </a:rPr>
            <a:t>to DA</a:t>
          </a:r>
          <a:endParaRPr lang="en-GB" sz="1600" b="1" baseline="0" dirty="0">
            <a:latin typeface="Book Antiqua" panose="02040602050305030304" pitchFamily="18" charset="0"/>
          </a:endParaRPr>
        </a:p>
      </dgm:t>
    </dgm:pt>
    <dgm:pt modelId="{B0A19C73-248E-6B42-A9B1-3E1A68FFD5E3}" type="parTrans" cxnId="{BA5D1917-A8C6-1746-809D-A3F891C10E72}">
      <dgm:prSet/>
      <dgm:spPr/>
      <dgm:t>
        <a:bodyPr/>
        <a:lstStyle/>
        <a:p>
          <a:pPr algn="ctr"/>
          <a:endParaRPr lang="en-US" sz="1600" b="1" baseline="0">
            <a:latin typeface="Book Antiqua" panose="02040602050305030304" pitchFamily="18" charset="0"/>
          </a:endParaRPr>
        </a:p>
      </dgm:t>
    </dgm:pt>
    <dgm:pt modelId="{BC52685C-AC89-E240-BA35-D11DE04D401C}" type="sibTrans" cxnId="{BA5D1917-A8C6-1746-809D-A3F891C10E72}">
      <dgm:prSet/>
      <dgm:spPr/>
      <dgm:t>
        <a:bodyPr/>
        <a:lstStyle/>
        <a:p>
          <a:pPr algn="ctr"/>
          <a:endParaRPr lang="en-US" sz="1600" b="1" baseline="0">
            <a:latin typeface="Book Antiqua" panose="02040602050305030304" pitchFamily="18" charset="0"/>
          </a:endParaRPr>
        </a:p>
      </dgm:t>
    </dgm:pt>
    <dgm:pt modelId="{96D7C6E1-806C-E343-AC36-B4405048B229}">
      <dgm:prSet phldrT="[Text]" custT="1"/>
      <dgm:spPr/>
      <dgm:t>
        <a:bodyPr/>
        <a:lstStyle/>
        <a:p>
          <a:pPr algn="ctr"/>
          <a:r>
            <a:rPr lang="en-GB" sz="1600" b="1" baseline="0" dirty="0">
              <a:latin typeface="Book Antiqua" panose="02040602050305030304" pitchFamily="18" charset="0"/>
            </a:rPr>
            <a:t>PO (with payment) by customers to EESL</a:t>
          </a:r>
        </a:p>
      </dgm:t>
    </dgm:pt>
    <dgm:pt modelId="{9B47A951-0FCE-9C4D-85D3-D50195B23B8A}" type="sibTrans" cxnId="{E9ECC5F5-F9AE-6047-A807-BC39028E27D9}">
      <dgm:prSet custT="1"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06F36047-1123-5746-B61A-EFDA6291A3AF}" type="parTrans" cxnId="{E9ECC5F5-F9AE-6047-A807-BC39028E27D9}">
      <dgm:prSet/>
      <dgm:spPr/>
      <dgm:t>
        <a:bodyPr/>
        <a:lstStyle/>
        <a:p>
          <a:pPr algn="ctr"/>
          <a:endParaRPr lang="en-GB" sz="1600" b="1" baseline="0">
            <a:latin typeface="Book Antiqua" panose="02040602050305030304" pitchFamily="18" charset="0"/>
          </a:endParaRPr>
        </a:p>
      </dgm:t>
    </dgm:pt>
    <dgm:pt modelId="{5454FF44-AB12-8346-A3CD-E652ED6A480F}" type="pres">
      <dgm:prSet presAssocID="{020487C9-373D-4546-9CEB-A0D705D138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9FDA21-0019-874F-95F3-3B302B133415}" type="pres">
      <dgm:prSet presAssocID="{33254D21-89AD-6740-893E-EB4C07115609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81493-3204-E141-B830-A3B3289BF637}" type="pres">
      <dgm:prSet presAssocID="{FAF1E183-F30E-6B4E-92E7-5C309A937360}" presName="sibTrans" presStyleLbl="sibTrans1D1" presStyleIdx="0" presStyleCnt="12"/>
      <dgm:spPr/>
      <dgm:t>
        <a:bodyPr/>
        <a:lstStyle/>
        <a:p>
          <a:endParaRPr lang="en-US"/>
        </a:p>
      </dgm:t>
    </dgm:pt>
    <dgm:pt modelId="{D4059D24-330C-6A46-BB23-C3BA9704D037}" type="pres">
      <dgm:prSet presAssocID="{FAF1E183-F30E-6B4E-92E7-5C309A937360}" presName="connectorText" presStyleLbl="sibTrans1D1" presStyleIdx="0" presStyleCnt="12"/>
      <dgm:spPr/>
      <dgm:t>
        <a:bodyPr/>
        <a:lstStyle/>
        <a:p>
          <a:endParaRPr lang="en-US"/>
        </a:p>
      </dgm:t>
    </dgm:pt>
    <dgm:pt modelId="{50D90911-4751-8C48-A790-64FBC84511F9}" type="pres">
      <dgm:prSet presAssocID="{300C14D7-70A8-F546-9D4C-403A7018D52E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0208F-81B3-D74A-8617-E69EB0A4F620}" type="pres">
      <dgm:prSet presAssocID="{2CB00CAC-BA59-AA48-8EC1-3A0CFE4220B6}" presName="sibTrans" presStyleLbl="sibTrans1D1" presStyleIdx="1" presStyleCnt="12"/>
      <dgm:spPr/>
      <dgm:t>
        <a:bodyPr/>
        <a:lstStyle/>
        <a:p>
          <a:endParaRPr lang="en-US"/>
        </a:p>
      </dgm:t>
    </dgm:pt>
    <dgm:pt modelId="{D5EC8539-097D-B444-A818-3BC6828EC899}" type="pres">
      <dgm:prSet presAssocID="{2CB00CAC-BA59-AA48-8EC1-3A0CFE4220B6}" presName="connectorText" presStyleLbl="sibTrans1D1" presStyleIdx="1" presStyleCnt="12"/>
      <dgm:spPr/>
      <dgm:t>
        <a:bodyPr/>
        <a:lstStyle/>
        <a:p>
          <a:endParaRPr lang="en-US"/>
        </a:p>
      </dgm:t>
    </dgm:pt>
    <dgm:pt modelId="{63E59B6A-916D-2E42-8D3A-D9F8CAED77E6}" type="pres">
      <dgm:prSet presAssocID="{83F7C881-725B-A547-A3F2-EE2069B43D20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B03C0-1791-EF45-81CE-587B65A0C5B0}" type="pres">
      <dgm:prSet presAssocID="{597425BD-9AB8-DB48-BCB8-6D0FAF8559D0}" presName="sibTrans" presStyleLbl="sibTrans1D1" presStyleIdx="2" presStyleCnt="12"/>
      <dgm:spPr/>
      <dgm:t>
        <a:bodyPr/>
        <a:lstStyle/>
        <a:p>
          <a:endParaRPr lang="en-US"/>
        </a:p>
      </dgm:t>
    </dgm:pt>
    <dgm:pt modelId="{D8053211-7CEE-8C47-A33C-7F67346CA524}" type="pres">
      <dgm:prSet presAssocID="{597425BD-9AB8-DB48-BCB8-6D0FAF8559D0}" presName="connectorText" presStyleLbl="sibTrans1D1" presStyleIdx="2" presStyleCnt="12"/>
      <dgm:spPr/>
      <dgm:t>
        <a:bodyPr/>
        <a:lstStyle/>
        <a:p>
          <a:endParaRPr lang="en-US"/>
        </a:p>
      </dgm:t>
    </dgm:pt>
    <dgm:pt modelId="{0788FF95-A346-F941-9880-53850B4D1F61}" type="pres">
      <dgm:prSet presAssocID="{EEAE4109-50DC-9445-BC30-8E61618E1779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2BAEE-2027-C743-A333-1705DA657D13}" type="pres">
      <dgm:prSet presAssocID="{6E5AE165-9C55-9F4D-BA12-8826DD972B0C}" presName="sibTrans" presStyleLbl="sibTrans1D1" presStyleIdx="3" presStyleCnt="12"/>
      <dgm:spPr/>
      <dgm:t>
        <a:bodyPr/>
        <a:lstStyle/>
        <a:p>
          <a:endParaRPr lang="en-US"/>
        </a:p>
      </dgm:t>
    </dgm:pt>
    <dgm:pt modelId="{9AE9C29F-557E-634C-9438-48C462BD2546}" type="pres">
      <dgm:prSet presAssocID="{6E5AE165-9C55-9F4D-BA12-8826DD972B0C}" presName="connectorText" presStyleLbl="sibTrans1D1" presStyleIdx="3" presStyleCnt="12"/>
      <dgm:spPr/>
      <dgm:t>
        <a:bodyPr/>
        <a:lstStyle/>
        <a:p>
          <a:endParaRPr lang="en-US"/>
        </a:p>
      </dgm:t>
    </dgm:pt>
    <dgm:pt modelId="{2935F540-235A-0946-B0C7-91E75F9B93C7}" type="pres">
      <dgm:prSet presAssocID="{F19390AC-923E-C44B-ADA7-55C030973EB3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65457-5823-A442-A3A1-4CE2EB9CBD07}" type="pres">
      <dgm:prSet presAssocID="{08D727FF-1BEA-574F-9225-E8312CCA9283}" presName="sibTrans" presStyleLbl="sibTrans1D1" presStyleIdx="4" presStyleCnt="12"/>
      <dgm:spPr/>
      <dgm:t>
        <a:bodyPr/>
        <a:lstStyle/>
        <a:p>
          <a:endParaRPr lang="en-US"/>
        </a:p>
      </dgm:t>
    </dgm:pt>
    <dgm:pt modelId="{1FA65475-438E-B249-9C90-08E2DAEBB344}" type="pres">
      <dgm:prSet presAssocID="{08D727FF-1BEA-574F-9225-E8312CCA9283}" presName="connectorText" presStyleLbl="sibTrans1D1" presStyleIdx="4" presStyleCnt="12"/>
      <dgm:spPr/>
      <dgm:t>
        <a:bodyPr/>
        <a:lstStyle/>
        <a:p>
          <a:endParaRPr lang="en-US"/>
        </a:p>
      </dgm:t>
    </dgm:pt>
    <dgm:pt modelId="{70CDABD7-0625-3649-A15F-17E3782DDE49}" type="pres">
      <dgm:prSet presAssocID="{96D7C6E1-806C-E343-AC36-B4405048B229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E6825-BA09-FC46-A8DB-2EEF7649C94C}" type="pres">
      <dgm:prSet presAssocID="{9B47A951-0FCE-9C4D-85D3-D50195B23B8A}" presName="sibTrans" presStyleLbl="sibTrans1D1" presStyleIdx="5" presStyleCnt="12"/>
      <dgm:spPr/>
      <dgm:t>
        <a:bodyPr/>
        <a:lstStyle/>
        <a:p>
          <a:endParaRPr lang="en-US"/>
        </a:p>
      </dgm:t>
    </dgm:pt>
    <dgm:pt modelId="{B9747549-D29D-DA47-A0C9-265F54E47BBE}" type="pres">
      <dgm:prSet presAssocID="{9B47A951-0FCE-9C4D-85D3-D50195B23B8A}" presName="connectorText" presStyleLbl="sibTrans1D1" presStyleIdx="5" presStyleCnt="12"/>
      <dgm:spPr/>
      <dgm:t>
        <a:bodyPr/>
        <a:lstStyle/>
        <a:p>
          <a:endParaRPr lang="en-US"/>
        </a:p>
      </dgm:t>
    </dgm:pt>
    <dgm:pt modelId="{A362F3FF-A5A1-254A-8C9F-AF296A555148}" type="pres">
      <dgm:prSet presAssocID="{32892DF2-9E45-894C-82DB-10CDD0B714F7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D410D-6179-8A4B-8BCC-91E49A9935CD}" type="pres">
      <dgm:prSet presAssocID="{D1FF6477-C5F6-1044-B224-65DE9F75A785}" presName="sibTrans" presStyleLbl="sibTrans1D1" presStyleIdx="6" presStyleCnt="12"/>
      <dgm:spPr/>
      <dgm:t>
        <a:bodyPr/>
        <a:lstStyle/>
        <a:p>
          <a:endParaRPr lang="en-US"/>
        </a:p>
      </dgm:t>
    </dgm:pt>
    <dgm:pt modelId="{604AC5F2-B8CF-3849-9498-549D1A396725}" type="pres">
      <dgm:prSet presAssocID="{D1FF6477-C5F6-1044-B224-65DE9F75A785}" presName="connectorText" presStyleLbl="sibTrans1D1" presStyleIdx="6" presStyleCnt="12"/>
      <dgm:spPr/>
      <dgm:t>
        <a:bodyPr/>
        <a:lstStyle/>
        <a:p>
          <a:endParaRPr lang="en-US"/>
        </a:p>
      </dgm:t>
    </dgm:pt>
    <dgm:pt modelId="{6D33B72E-C0E3-0341-BD8B-57A3FE316AEA}" type="pres">
      <dgm:prSet presAssocID="{235EF82B-2111-654D-B850-A0901764E320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C3F6-D988-8742-920D-E8C2E72C4CF0}" type="pres">
      <dgm:prSet presAssocID="{893D039F-579B-2F4A-8330-50552AD62495}" presName="sibTrans" presStyleLbl="sibTrans1D1" presStyleIdx="7" presStyleCnt="12"/>
      <dgm:spPr/>
      <dgm:t>
        <a:bodyPr/>
        <a:lstStyle/>
        <a:p>
          <a:endParaRPr lang="en-US"/>
        </a:p>
      </dgm:t>
    </dgm:pt>
    <dgm:pt modelId="{530D200B-8252-FA47-9BE3-A92A320D54EA}" type="pres">
      <dgm:prSet presAssocID="{893D039F-579B-2F4A-8330-50552AD62495}" presName="connectorText" presStyleLbl="sibTrans1D1" presStyleIdx="7" presStyleCnt="12"/>
      <dgm:spPr/>
      <dgm:t>
        <a:bodyPr/>
        <a:lstStyle/>
        <a:p>
          <a:endParaRPr lang="en-US"/>
        </a:p>
      </dgm:t>
    </dgm:pt>
    <dgm:pt modelId="{E05AFEFA-B3AB-4E4C-99E5-EBF7B9CFA361}" type="pres">
      <dgm:prSet presAssocID="{B0205220-6258-4644-B11E-8629D6382C5E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07B96-4F13-9446-8BDF-72215C3DA4E6}" type="pres">
      <dgm:prSet presAssocID="{D5E1D8BD-AF69-6245-B9E4-47753D09B96A}" presName="sibTrans" presStyleLbl="sibTrans1D1" presStyleIdx="8" presStyleCnt="12"/>
      <dgm:spPr/>
      <dgm:t>
        <a:bodyPr/>
        <a:lstStyle/>
        <a:p>
          <a:endParaRPr lang="en-US"/>
        </a:p>
      </dgm:t>
    </dgm:pt>
    <dgm:pt modelId="{1A34D7E1-E3FD-1247-B90A-F2DD4DD8DC56}" type="pres">
      <dgm:prSet presAssocID="{D5E1D8BD-AF69-6245-B9E4-47753D09B96A}" presName="connectorText" presStyleLbl="sibTrans1D1" presStyleIdx="8" presStyleCnt="12"/>
      <dgm:spPr/>
      <dgm:t>
        <a:bodyPr/>
        <a:lstStyle/>
        <a:p>
          <a:endParaRPr lang="en-US"/>
        </a:p>
      </dgm:t>
    </dgm:pt>
    <dgm:pt modelId="{582C3C42-E1A2-8D4B-AA49-7812AB88755C}" type="pres">
      <dgm:prSet presAssocID="{AC40B4A5-14A6-EB49-917C-F9DFE9FF02F8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47BFA-58E2-CB40-BE6B-D7204587858D}" type="pres">
      <dgm:prSet presAssocID="{8D901709-994B-D34E-98B3-7C58BAEBA85A}" presName="sibTrans" presStyleLbl="sibTrans1D1" presStyleIdx="9" presStyleCnt="12"/>
      <dgm:spPr/>
      <dgm:t>
        <a:bodyPr/>
        <a:lstStyle/>
        <a:p>
          <a:endParaRPr lang="en-US"/>
        </a:p>
      </dgm:t>
    </dgm:pt>
    <dgm:pt modelId="{0BD3C204-7A61-594C-9FCE-45C12DF0780B}" type="pres">
      <dgm:prSet presAssocID="{8D901709-994B-D34E-98B3-7C58BAEBA85A}" presName="connectorText" presStyleLbl="sibTrans1D1" presStyleIdx="9" presStyleCnt="12"/>
      <dgm:spPr/>
      <dgm:t>
        <a:bodyPr/>
        <a:lstStyle/>
        <a:p>
          <a:endParaRPr lang="en-US"/>
        </a:p>
      </dgm:t>
    </dgm:pt>
    <dgm:pt modelId="{F9B728A7-C681-8240-918A-E70D3F47294C}" type="pres">
      <dgm:prSet presAssocID="{B40F4CD1-A4C9-6B4F-AC64-1B99EEFA7AB3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C6511-269D-9343-AE88-B9E4D1945D89}" type="pres">
      <dgm:prSet presAssocID="{8051F747-6A4A-B846-8B02-E1B513B32073}" presName="sibTrans" presStyleLbl="sibTrans1D1" presStyleIdx="10" presStyleCnt="12"/>
      <dgm:spPr/>
      <dgm:t>
        <a:bodyPr/>
        <a:lstStyle/>
        <a:p>
          <a:endParaRPr lang="en-US"/>
        </a:p>
      </dgm:t>
    </dgm:pt>
    <dgm:pt modelId="{B7899CD9-F598-5943-B3F6-7D6C12133C76}" type="pres">
      <dgm:prSet presAssocID="{8051F747-6A4A-B846-8B02-E1B513B32073}" presName="connectorText" presStyleLbl="sibTrans1D1" presStyleIdx="10" presStyleCnt="12"/>
      <dgm:spPr/>
      <dgm:t>
        <a:bodyPr/>
        <a:lstStyle/>
        <a:p>
          <a:endParaRPr lang="en-US"/>
        </a:p>
      </dgm:t>
    </dgm:pt>
    <dgm:pt modelId="{021FAA39-7777-E84E-B019-E706EA3E369E}" type="pres">
      <dgm:prSet presAssocID="{545682AC-F86C-A848-A056-805BDD876A5E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035D1-E394-B04D-A015-1445D20343DB}" type="pres">
      <dgm:prSet presAssocID="{25F7029E-9C85-C64D-81A0-9736228EBB7C}" presName="sibTrans" presStyleLbl="sibTrans1D1" presStyleIdx="11" presStyleCnt="12"/>
      <dgm:spPr/>
      <dgm:t>
        <a:bodyPr/>
        <a:lstStyle/>
        <a:p>
          <a:endParaRPr lang="en-US"/>
        </a:p>
      </dgm:t>
    </dgm:pt>
    <dgm:pt modelId="{21DDE323-BBF9-AB45-BEA3-9DE0A5FE3DB9}" type="pres">
      <dgm:prSet presAssocID="{25F7029E-9C85-C64D-81A0-9736228EBB7C}" presName="connectorText" presStyleLbl="sibTrans1D1" presStyleIdx="11" presStyleCnt="12"/>
      <dgm:spPr/>
      <dgm:t>
        <a:bodyPr/>
        <a:lstStyle/>
        <a:p>
          <a:endParaRPr lang="en-US"/>
        </a:p>
      </dgm:t>
    </dgm:pt>
    <dgm:pt modelId="{54DC9646-D513-9B45-8CFF-F3F70897BB83}" type="pres">
      <dgm:prSet presAssocID="{FAA55736-1659-5C4A-B6B0-F23AF7EAF95E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5D1917-A8C6-1746-809D-A3F891C10E72}" srcId="{020487C9-373D-4546-9CEB-A0D705D138A8}" destId="{FAA55736-1659-5C4A-B6B0-F23AF7EAF95E}" srcOrd="12" destOrd="0" parTransId="{B0A19C73-248E-6B42-A9B1-3E1A68FFD5E3}" sibTransId="{BC52685C-AC89-E240-BA35-D11DE04D401C}"/>
    <dgm:cxn modelId="{046D8643-20B8-4E40-ACD5-4AFA2ED9F4AB}" type="presOf" srcId="{D1FF6477-C5F6-1044-B224-65DE9F75A785}" destId="{0BED410D-6179-8A4B-8BCC-91E49A9935CD}" srcOrd="0" destOrd="0" presId="urn:microsoft.com/office/officeart/2005/8/layout/bProcess3"/>
    <dgm:cxn modelId="{D1F6A64C-5D12-4551-B3EC-CE8C4A38824A}" type="presOf" srcId="{AC40B4A5-14A6-EB49-917C-F9DFE9FF02F8}" destId="{582C3C42-E1A2-8D4B-AA49-7812AB88755C}" srcOrd="0" destOrd="0" presId="urn:microsoft.com/office/officeart/2005/8/layout/bProcess3"/>
    <dgm:cxn modelId="{DE9198B9-EE2E-4F27-B25B-73895A2D0245}" type="presOf" srcId="{08D727FF-1BEA-574F-9225-E8312CCA9283}" destId="{1FA65475-438E-B249-9C90-08E2DAEBB344}" srcOrd="1" destOrd="0" presId="urn:microsoft.com/office/officeart/2005/8/layout/bProcess3"/>
    <dgm:cxn modelId="{8136A834-ABC2-904D-85D2-B72598237BDB}" srcId="{020487C9-373D-4546-9CEB-A0D705D138A8}" destId="{83F7C881-725B-A547-A3F2-EE2069B43D20}" srcOrd="2" destOrd="0" parTransId="{A416DF51-56AA-9A47-8E4C-42866572A9E7}" sibTransId="{597425BD-9AB8-DB48-BCB8-6D0FAF8559D0}"/>
    <dgm:cxn modelId="{5620AA39-7EF7-3444-A7B5-708F25017F0C}" srcId="{020487C9-373D-4546-9CEB-A0D705D138A8}" destId="{33254D21-89AD-6740-893E-EB4C07115609}" srcOrd="0" destOrd="0" parTransId="{DCB932F3-6995-AB4C-AED7-F7AEB5A4925E}" sibTransId="{FAF1E183-F30E-6B4E-92E7-5C309A937360}"/>
    <dgm:cxn modelId="{974183E8-5A8C-4084-A39A-D7B308B77BA7}" type="presOf" srcId="{8051F747-6A4A-B846-8B02-E1B513B32073}" destId="{6ADC6511-269D-9343-AE88-B9E4D1945D89}" srcOrd="0" destOrd="0" presId="urn:microsoft.com/office/officeart/2005/8/layout/bProcess3"/>
    <dgm:cxn modelId="{3728599F-369D-4F3A-8F4E-181191970FBA}" type="presOf" srcId="{D5E1D8BD-AF69-6245-B9E4-47753D09B96A}" destId="{28B07B96-4F13-9446-8BDF-72215C3DA4E6}" srcOrd="0" destOrd="0" presId="urn:microsoft.com/office/officeart/2005/8/layout/bProcess3"/>
    <dgm:cxn modelId="{6139D869-AEFA-486F-A68E-1E2563AAD465}" type="presOf" srcId="{25F7029E-9C85-C64D-81A0-9736228EBB7C}" destId="{187035D1-E394-B04D-A015-1445D20343DB}" srcOrd="0" destOrd="0" presId="urn:microsoft.com/office/officeart/2005/8/layout/bProcess3"/>
    <dgm:cxn modelId="{FBE03CCD-A04E-8C47-A4C0-7685B8967273}" srcId="{020487C9-373D-4546-9CEB-A0D705D138A8}" destId="{300C14D7-70A8-F546-9D4C-403A7018D52E}" srcOrd="1" destOrd="0" parTransId="{E2122463-546E-5547-89FF-42C081473B86}" sibTransId="{2CB00CAC-BA59-AA48-8EC1-3A0CFE4220B6}"/>
    <dgm:cxn modelId="{E0B0E22B-06D4-4C24-9EC1-DBD823F3AD21}" type="presOf" srcId="{EEAE4109-50DC-9445-BC30-8E61618E1779}" destId="{0788FF95-A346-F941-9880-53850B4D1F61}" srcOrd="0" destOrd="0" presId="urn:microsoft.com/office/officeart/2005/8/layout/bProcess3"/>
    <dgm:cxn modelId="{AC00F16D-5705-BA4E-A7AA-A71505CB0BBD}" srcId="{020487C9-373D-4546-9CEB-A0D705D138A8}" destId="{AC40B4A5-14A6-EB49-917C-F9DFE9FF02F8}" srcOrd="9" destOrd="0" parTransId="{1D11838D-D711-4145-8CB4-17F4316BF780}" sibTransId="{8D901709-994B-D34E-98B3-7C58BAEBA85A}"/>
    <dgm:cxn modelId="{1E84C700-B7F9-4EF7-B9D7-ED9BA984AB00}" type="presOf" srcId="{8D901709-994B-D34E-98B3-7C58BAEBA85A}" destId="{0BD3C204-7A61-594C-9FCE-45C12DF0780B}" srcOrd="1" destOrd="0" presId="urn:microsoft.com/office/officeart/2005/8/layout/bProcess3"/>
    <dgm:cxn modelId="{336B5E21-3183-45C0-916F-7C28ACBF856D}" type="presOf" srcId="{9B47A951-0FCE-9C4D-85D3-D50195B23B8A}" destId="{B9747549-D29D-DA47-A0C9-265F54E47BBE}" srcOrd="1" destOrd="0" presId="urn:microsoft.com/office/officeart/2005/8/layout/bProcess3"/>
    <dgm:cxn modelId="{C6F5F7BD-88D8-4783-9481-DAB428F55F2C}" type="presOf" srcId="{597425BD-9AB8-DB48-BCB8-6D0FAF8559D0}" destId="{4BBB03C0-1791-EF45-81CE-587B65A0C5B0}" srcOrd="0" destOrd="0" presId="urn:microsoft.com/office/officeart/2005/8/layout/bProcess3"/>
    <dgm:cxn modelId="{59D472ED-06EB-4D62-AD3B-503826AD9E3B}" type="presOf" srcId="{D1FF6477-C5F6-1044-B224-65DE9F75A785}" destId="{604AC5F2-B8CF-3849-9498-549D1A396725}" srcOrd="1" destOrd="0" presId="urn:microsoft.com/office/officeart/2005/8/layout/bProcess3"/>
    <dgm:cxn modelId="{23BE0AB7-5F35-42DD-8978-7FDDB914FF31}" type="presOf" srcId="{08D727FF-1BEA-574F-9225-E8312CCA9283}" destId="{91065457-5823-A442-A3A1-4CE2EB9CBD07}" srcOrd="0" destOrd="0" presId="urn:microsoft.com/office/officeart/2005/8/layout/bProcess3"/>
    <dgm:cxn modelId="{CA489565-E223-404C-9291-C32DF8BA6DAC}" type="presOf" srcId="{6E5AE165-9C55-9F4D-BA12-8826DD972B0C}" destId="{4B72BAEE-2027-C743-A333-1705DA657D13}" srcOrd="0" destOrd="0" presId="urn:microsoft.com/office/officeart/2005/8/layout/bProcess3"/>
    <dgm:cxn modelId="{EF7F4A06-13A7-49CF-844F-958D8F55C31E}" type="presOf" srcId="{33254D21-89AD-6740-893E-EB4C07115609}" destId="{3E9FDA21-0019-874F-95F3-3B302B133415}" srcOrd="0" destOrd="0" presId="urn:microsoft.com/office/officeart/2005/8/layout/bProcess3"/>
    <dgm:cxn modelId="{A323DF3D-77C7-45AC-BF33-CEAF3DCDD7EE}" type="presOf" srcId="{D5E1D8BD-AF69-6245-B9E4-47753D09B96A}" destId="{1A34D7E1-E3FD-1247-B90A-F2DD4DD8DC56}" srcOrd="1" destOrd="0" presId="urn:microsoft.com/office/officeart/2005/8/layout/bProcess3"/>
    <dgm:cxn modelId="{972719AA-1287-4439-B64A-B6596BDEDD48}" type="presOf" srcId="{300C14D7-70A8-F546-9D4C-403A7018D52E}" destId="{50D90911-4751-8C48-A790-64FBC84511F9}" srcOrd="0" destOrd="0" presId="urn:microsoft.com/office/officeart/2005/8/layout/bProcess3"/>
    <dgm:cxn modelId="{B8464E43-2948-4F60-AC4B-5F907C57AE73}" type="presOf" srcId="{2CB00CAC-BA59-AA48-8EC1-3A0CFE4220B6}" destId="{5160208F-81B3-D74A-8617-E69EB0A4F620}" srcOrd="0" destOrd="0" presId="urn:microsoft.com/office/officeart/2005/8/layout/bProcess3"/>
    <dgm:cxn modelId="{674EAF0E-D665-1B4B-9AB2-402C651222CC}" srcId="{020487C9-373D-4546-9CEB-A0D705D138A8}" destId="{235EF82B-2111-654D-B850-A0901764E320}" srcOrd="7" destOrd="0" parTransId="{910824C5-9BF8-2C4D-B307-851D05A385E1}" sibTransId="{893D039F-579B-2F4A-8330-50552AD62495}"/>
    <dgm:cxn modelId="{487CD6AC-21BA-4A66-B502-E8091CA16D5B}" type="presOf" srcId="{F19390AC-923E-C44B-ADA7-55C030973EB3}" destId="{2935F540-235A-0946-B0C7-91E75F9B93C7}" srcOrd="0" destOrd="0" presId="urn:microsoft.com/office/officeart/2005/8/layout/bProcess3"/>
    <dgm:cxn modelId="{C02AF8E7-62D2-450A-A023-384108B9C9D4}" type="presOf" srcId="{FAF1E183-F30E-6B4E-92E7-5C309A937360}" destId="{D7681493-3204-E141-B830-A3B3289BF637}" srcOrd="0" destOrd="0" presId="urn:microsoft.com/office/officeart/2005/8/layout/bProcess3"/>
    <dgm:cxn modelId="{07BD019D-30B1-054F-AE89-2AFDBF0B5319}" srcId="{020487C9-373D-4546-9CEB-A0D705D138A8}" destId="{B0205220-6258-4644-B11E-8629D6382C5E}" srcOrd="8" destOrd="0" parTransId="{C5153414-3FFC-BE47-86AB-844574896886}" sibTransId="{D5E1D8BD-AF69-6245-B9E4-47753D09B96A}"/>
    <dgm:cxn modelId="{FC9E04C1-A11A-4697-BE05-483008A4DF16}" type="presOf" srcId="{B0205220-6258-4644-B11E-8629D6382C5E}" destId="{E05AFEFA-B3AB-4E4C-99E5-EBF7B9CFA361}" srcOrd="0" destOrd="0" presId="urn:microsoft.com/office/officeart/2005/8/layout/bProcess3"/>
    <dgm:cxn modelId="{B4951055-E69B-42C6-A551-A642235539F4}" type="presOf" srcId="{893D039F-579B-2F4A-8330-50552AD62495}" destId="{3974C3F6-D988-8742-920D-E8C2E72C4CF0}" srcOrd="0" destOrd="0" presId="urn:microsoft.com/office/officeart/2005/8/layout/bProcess3"/>
    <dgm:cxn modelId="{E0CBF3F2-853F-4DAC-8D50-FD1B39C001F7}" type="presOf" srcId="{2CB00CAC-BA59-AA48-8EC1-3A0CFE4220B6}" destId="{D5EC8539-097D-B444-A818-3BC6828EC899}" srcOrd="1" destOrd="0" presId="urn:microsoft.com/office/officeart/2005/8/layout/bProcess3"/>
    <dgm:cxn modelId="{9E835A7F-11DB-4B5B-8154-CC26FAA40C73}" type="presOf" srcId="{32892DF2-9E45-894C-82DB-10CDD0B714F7}" destId="{A362F3FF-A5A1-254A-8C9F-AF296A555148}" srcOrd="0" destOrd="0" presId="urn:microsoft.com/office/officeart/2005/8/layout/bProcess3"/>
    <dgm:cxn modelId="{EDACCAC5-EDC0-4416-8A51-6DA16E903B81}" type="presOf" srcId="{6E5AE165-9C55-9F4D-BA12-8826DD972B0C}" destId="{9AE9C29F-557E-634C-9438-48C462BD2546}" srcOrd="1" destOrd="0" presId="urn:microsoft.com/office/officeart/2005/8/layout/bProcess3"/>
    <dgm:cxn modelId="{644B2FE0-B741-45D7-B5F4-423DB6316771}" type="presOf" srcId="{FAF1E183-F30E-6B4E-92E7-5C309A937360}" destId="{D4059D24-330C-6A46-BB23-C3BA9704D037}" srcOrd="1" destOrd="0" presId="urn:microsoft.com/office/officeart/2005/8/layout/bProcess3"/>
    <dgm:cxn modelId="{8B533B3A-055C-3B41-A662-D1EA91A0F63B}" srcId="{020487C9-373D-4546-9CEB-A0D705D138A8}" destId="{32892DF2-9E45-894C-82DB-10CDD0B714F7}" srcOrd="6" destOrd="0" parTransId="{134042D9-36D0-7A4F-B075-CA115E7FB3A6}" sibTransId="{D1FF6477-C5F6-1044-B224-65DE9F75A785}"/>
    <dgm:cxn modelId="{3F42F087-DB05-4E08-8343-CD073B2ED749}" type="presOf" srcId="{020487C9-373D-4546-9CEB-A0D705D138A8}" destId="{5454FF44-AB12-8346-A3CD-E652ED6A480F}" srcOrd="0" destOrd="0" presId="urn:microsoft.com/office/officeart/2005/8/layout/bProcess3"/>
    <dgm:cxn modelId="{AD601DEC-97FF-40C5-8B24-786E4DB96F09}" type="presOf" srcId="{8D901709-994B-D34E-98B3-7C58BAEBA85A}" destId="{C9347BFA-58E2-CB40-BE6B-D7204587858D}" srcOrd="0" destOrd="0" presId="urn:microsoft.com/office/officeart/2005/8/layout/bProcess3"/>
    <dgm:cxn modelId="{E9ECC5F5-F9AE-6047-A807-BC39028E27D9}" srcId="{020487C9-373D-4546-9CEB-A0D705D138A8}" destId="{96D7C6E1-806C-E343-AC36-B4405048B229}" srcOrd="5" destOrd="0" parTransId="{06F36047-1123-5746-B61A-EFDA6291A3AF}" sibTransId="{9B47A951-0FCE-9C4D-85D3-D50195B23B8A}"/>
    <dgm:cxn modelId="{7F464B0D-7AE2-4042-B018-E7C69282FB1B}" type="presOf" srcId="{893D039F-579B-2F4A-8330-50552AD62495}" destId="{530D200B-8252-FA47-9BE3-A92A320D54EA}" srcOrd="1" destOrd="0" presId="urn:microsoft.com/office/officeart/2005/8/layout/bProcess3"/>
    <dgm:cxn modelId="{CF76BB05-CF15-7149-891A-6F3625A7BC8E}" srcId="{020487C9-373D-4546-9CEB-A0D705D138A8}" destId="{B40F4CD1-A4C9-6B4F-AC64-1B99EEFA7AB3}" srcOrd="10" destOrd="0" parTransId="{745E0458-A763-2145-B777-A5DF6B96601C}" sibTransId="{8051F747-6A4A-B846-8B02-E1B513B32073}"/>
    <dgm:cxn modelId="{1A4B7EAB-6A7B-4985-B1CC-8BDE00FE8F7B}" type="presOf" srcId="{9B47A951-0FCE-9C4D-85D3-D50195B23B8A}" destId="{04AE6825-BA09-FC46-A8DB-2EEF7649C94C}" srcOrd="0" destOrd="0" presId="urn:microsoft.com/office/officeart/2005/8/layout/bProcess3"/>
    <dgm:cxn modelId="{6C09DDEB-78CE-44ED-9012-95AD5CC3F24D}" type="presOf" srcId="{597425BD-9AB8-DB48-BCB8-6D0FAF8559D0}" destId="{D8053211-7CEE-8C47-A33C-7F67346CA524}" srcOrd="1" destOrd="0" presId="urn:microsoft.com/office/officeart/2005/8/layout/bProcess3"/>
    <dgm:cxn modelId="{F090EC07-F53D-4B29-BDA3-3818C2EA4E5D}" type="presOf" srcId="{25F7029E-9C85-C64D-81A0-9736228EBB7C}" destId="{21DDE323-BBF9-AB45-BEA3-9DE0A5FE3DB9}" srcOrd="1" destOrd="0" presId="urn:microsoft.com/office/officeart/2005/8/layout/bProcess3"/>
    <dgm:cxn modelId="{D0A4D647-7E9A-4697-A42A-DCA7A978C8F7}" type="presOf" srcId="{B40F4CD1-A4C9-6B4F-AC64-1B99EEFA7AB3}" destId="{F9B728A7-C681-8240-918A-E70D3F47294C}" srcOrd="0" destOrd="0" presId="urn:microsoft.com/office/officeart/2005/8/layout/bProcess3"/>
    <dgm:cxn modelId="{B6F68AF1-3514-4687-ACB7-FDD2B067051A}" type="presOf" srcId="{96D7C6E1-806C-E343-AC36-B4405048B229}" destId="{70CDABD7-0625-3649-A15F-17E3782DDE49}" srcOrd="0" destOrd="0" presId="urn:microsoft.com/office/officeart/2005/8/layout/bProcess3"/>
    <dgm:cxn modelId="{13BE6AB0-1B28-46CD-BC52-02B4D1D8738B}" type="presOf" srcId="{235EF82B-2111-654D-B850-A0901764E320}" destId="{6D33B72E-C0E3-0341-BD8B-57A3FE316AEA}" srcOrd="0" destOrd="0" presId="urn:microsoft.com/office/officeart/2005/8/layout/bProcess3"/>
    <dgm:cxn modelId="{F2D41A2E-04A5-42CE-A14D-8681F7C90ECE}" type="presOf" srcId="{FAA55736-1659-5C4A-B6B0-F23AF7EAF95E}" destId="{54DC9646-D513-9B45-8CFF-F3F70897BB83}" srcOrd="0" destOrd="0" presId="urn:microsoft.com/office/officeart/2005/8/layout/bProcess3"/>
    <dgm:cxn modelId="{618F44D3-F24B-4A26-8F32-FFFF3501FABF}" type="presOf" srcId="{8051F747-6A4A-B846-8B02-E1B513B32073}" destId="{B7899CD9-F598-5943-B3F6-7D6C12133C76}" srcOrd="1" destOrd="0" presId="urn:microsoft.com/office/officeart/2005/8/layout/bProcess3"/>
    <dgm:cxn modelId="{2882BD56-1631-514B-AA72-C71E524D23A7}" srcId="{020487C9-373D-4546-9CEB-A0D705D138A8}" destId="{EEAE4109-50DC-9445-BC30-8E61618E1779}" srcOrd="3" destOrd="0" parTransId="{7DD763AD-B39F-854F-9DFD-DEBD5458480F}" sibTransId="{6E5AE165-9C55-9F4D-BA12-8826DD972B0C}"/>
    <dgm:cxn modelId="{CBF26E5D-ECA2-4482-89E4-68F77BDFDF38}" type="presOf" srcId="{545682AC-F86C-A848-A056-805BDD876A5E}" destId="{021FAA39-7777-E84E-B019-E706EA3E369E}" srcOrd="0" destOrd="0" presId="urn:microsoft.com/office/officeart/2005/8/layout/bProcess3"/>
    <dgm:cxn modelId="{377A5661-AF97-F241-98A6-BA24D18BCB1F}" srcId="{020487C9-373D-4546-9CEB-A0D705D138A8}" destId="{545682AC-F86C-A848-A056-805BDD876A5E}" srcOrd="11" destOrd="0" parTransId="{16EB74C8-D572-B041-974E-F4231485F71D}" sibTransId="{25F7029E-9C85-C64D-81A0-9736228EBB7C}"/>
    <dgm:cxn modelId="{C79755EC-2D6E-40E5-AD0A-C68742953BBA}" type="presOf" srcId="{83F7C881-725B-A547-A3F2-EE2069B43D20}" destId="{63E59B6A-916D-2E42-8D3A-D9F8CAED77E6}" srcOrd="0" destOrd="0" presId="urn:microsoft.com/office/officeart/2005/8/layout/bProcess3"/>
    <dgm:cxn modelId="{AA0DBDCC-32D8-CD40-88F5-989CCA5E7F4C}" srcId="{020487C9-373D-4546-9CEB-A0D705D138A8}" destId="{F19390AC-923E-C44B-ADA7-55C030973EB3}" srcOrd="4" destOrd="0" parTransId="{CE9E9BB6-B365-C744-B092-0BAA61AFE06F}" sibTransId="{08D727FF-1BEA-574F-9225-E8312CCA9283}"/>
    <dgm:cxn modelId="{09339549-E540-4D1B-97E4-D7887DF15CD7}" type="presParOf" srcId="{5454FF44-AB12-8346-A3CD-E652ED6A480F}" destId="{3E9FDA21-0019-874F-95F3-3B302B133415}" srcOrd="0" destOrd="0" presId="urn:microsoft.com/office/officeart/2005/8/layout/bProcess3"/>
    <dgm:cxn modelId="{51D65BB7-FD76-469F-8442-F527C3EF3D10}" type="presParOf" srcId="{5454FF44-AB12-8346-A3CD-E652ED6A480F}" destId="{D7681493-3204-E141-B830-A3B3289BF637}" srcOrd="1" destOrd="0" presId="urn:microsoft.com/office/officeart/2005/8/layout/bProcess3"/>
    <dgm:cxn modelId="{EA22795D-57B8-4AEE-B199-3EA709AA3E33}" type="presParOf" srcId="{D7681493-3204-E141-B830-A3B3289BF637}" destId="{D4059D24-330C-6A46-BB23-C3BA9704D037}" srcOrd="0" destOrd="0" presId="urn:microsoft.com/office/officeart/2005/8/layout/bProcess3"/>
    <dgm:cxn modelId="{A2A07798-1893-4029-BF69-6862364FCFCC}" type="presParOf" srcId="{5454FF44-AB12-8346-A3CD-E652ED6A480F}" destId="{50D90911-4751-8C48-A790-64FBC84511F9}" srcOrd="2" destOrd="0" presId="urn:microsoft.com/office/officeart/2005/8/layout/bProcess3"/>
    <dgm:cxn modelId="{F76C6C2B-4269-40C9-AB3E-194E66FB2F41}" type="presParOf" srcId="{5454FF44-AB12-8346-A3CD-E652ED6A480F}" destId="{5160208F-81B3-D74A-8617-E69EB0A4F620}" srcOrd="3" destOrd="0" presId="urn:microsoft.com/office/officeart/2005/8/layout/bProcess3"/>
    <dgm:cxn modelId="{E4C830D5-302C-4259-8CB9-0BCCDF1629F9}" type="presParOf" srcId="{5160208F-81B3-D74A-8617-E69EB0A4F620}" destId="{D5EC8539-097D-B444-A818-3BC6828EC899}" srcOrd="0" destOrd="0" presId="urn:microsoft.com/office/officeart/2005/8/layout/bProcess3"/>
    <dgm:cxn modelId="{B6DFED04-AAA3-4AE2-9BE1-57A2096C88E1}" type="presParOf" srcId="{5454FF44-AB12-8346-A3CD-E652ED6A480F}" destId="{63E59B6A-916D-2E42-8D3A-D9F8CAED77E6}" srcOrd="4" destOrd="0" presId="urn:microsoft.com/office/officeart/2005/8/layout/bProcess3"/>
    <dgm:cxn modelId="{F211D322-BF2D-4F85-A276-528D79853E8A}" type="presParOf" srcId="{5454FF44-AB12-8346-A3CD-E652ED6A480F}" destId="{4BBB03C0-1791-EF45-81CE-587B65A0C5B0}" srcOrd="5" destOrd="0" presId="urn:microsoft.com/office/officeart/2005/8/layout/bProcess3"/>
    <dgm:cxn modelId="{6754F73D-15FC-4B56-9188-445705B992F2}" type="presParOf" srcId="{4BBB03C0-1791-EF45-81CE-587B65A0C5B0}" destId="{D8053211-7CEE-8C47-A33C-7F67346CA524}" srcOrd="0" destOrd="0" presId="urn:microsoft.com/office/officeart/2005/8/layout/bProcess3"/>
    <dgm:cxn modelId="{EB146F36-DF18-4C03-A900-A14714D43CD7}" type="presParOf" srcId="{5454FF44-AB12-8346-A3CD-E652ED6A480F}" destId="{0788FF95-A346-F941-9880-53850B4D1F61}" srcOrd="6" destOrd="0" presId="urn:microsoft.com/office/officeart/2005/8/layout/bProcess3"/>
    <dgm:cxn modelId="{C92BDA70-29C5-4DC6-B141-B9EA9243271A}" type="presParOf" srcId="{5454FF44-AB12-8346-A3CD-E652ED6A480F}" destId="{4B72BAEE-2027-C743-A333-1705DA657D13}" srcOrd="7" destOrd="0" presId="urn:microsoft.com/office/officeart/2005/8/layout/bProcess3"/>
    <dgm:cxn modelId="{BEFECB74-7300-4B28-9EBF-987EAAE60BB8}" type="presParOf" srcId="{4B72BAEE-2027-C743-A333-1705DA657D13}" destId="{9AE9C29F-557E-634C-9438-48C462BD2546}" srcOrd="0" destOrd="0" presId="urn:microsoft.com/office/officeart/2005/8/layout/bProcess3"/>
    <dgm:cxn modelId="{06903788-91C6-409A-A3EC-936AAD71CEF6}" type="presParOf" srcId="{5454FF44-AB12-8346-A3CD-E652ED6A480F}" destId="{2935F540-235A-0946-B0C7-91E75F9B93C7}" srcOrd="8" destOrd="0" presId="urn:microsoft.com/office/officeart/2005/8/layout/bProcess3"/>
    <dgm:cxn modelId="{2B867633-A903-43B6-B5FD-22348227ACA1}" type="presParOf" srcId="{5454FF44-AB12-8346-A3CD-E652ED6A480F}" destId="{91065457-5823-A442-A3A1-4CE2EB9CBD07}" srcOrd="9" destOrd="0" presId="urn:microsoft.com/office/officeart/2005/8/layout/bProcess3"/>
    <dgm:cxn modelId="{080656E4-A5B2-4B4E-B817-E5C7D7D46669}" type="presParOf" srcId="{91065457-5823-A442-A3A1-4CE2EB9CBD07}" destId="{1FA65475-438E-B249-9C90-08E2DAEBB344}" srcOrd="0" destOrd="0" presId="urn:microsoft.com/office/officeart/2005/8/layout/bProcess3"/>
    <dgm:cxn modelId="{7E07A50E-6653-4F78-BF1B-68FBC318A0E9}" type="presParOf" srcId="{5454FF44-AB12-8346-A3CD-E652ED6A480F}" destId="{70CDABD7-0625-3649-A15F-17E3782DDE49}" srcOrd="10" destOrd="0" presId="urn:microsoft.com/office/officeart/2005/8/layout/bProcess3"/>
    <dgm:cxn modelId="{A966FB16-E602-4CEC-9C4B-8106B9034E2A}" type="presParOf" srcId="{5454FF44-AB12-8346-A3CD-E652ED6A480F}" destId="{04AE6825-BA09-FC46-A8DB-2EEF7649C94C}" srcOrd="11" destOrd="0" presId="urn:microsoft.com/office/officeart/2005/8/layout/bProcess3"/>
    <dgm:cxn modelId="{F94A7BDA-2FE0-444D-B5A0-CE42AEB40A8D}" type="presParOf" srcId="{04AE6825-BA09-FC46-A8DB-2EEF7649C94C}" destId="{B9747549-D29D-DA47-A0C9-265F54E47BBE}" srcOrd="0" destOrd="0" presId="urn:microsoft.com/office/officeart/2005/8/layout/bProcess3"/>
    <dgm:cxn modelId="{4AF49F57-90BA-4D7E-8C59-6B4D1F2BCE3B}" type="presParOf" srcId="{5454FF44-AB12-8346-A3CD-E652ED6A480F}" destId="{A362F3FF-A5A1-254A-8C9F-AF296A555148}" srcOrd="12" destOrd="0" presId="urn:microsoft.com/office/officeart/2005/8/layout/bProcess3"/>
    <dgm:cxn modelId="{6689A4AF-BD29-4539-A64E-FD9F59BC7DDE}" type="presParOf" srcId="{5454FF44-AB12-8346-A3CD-E652ED6A480F}" destId="{0BED410D-6179-8A4B-8BCC-91E49A9935CD}" srcOrd="13" destOrd="0" presId="urn:microsoft.com/office/officeart/2005/8/layout/bProcess3"/>
    <dgm:cxn modelId="{794652BA-BAD5-4DE5-A1F9-C9A5307DF5F6}" type="presParOf" srcId="{0BED410D-6179-8A4B-8BCC-91E49A9935CD}" destId="{604AC5F2-B8CF-3849-9498-549D1A396725}" srcOrd="0" destOrd="0" presId="urn:microsoft.com/office/officeart/2005/8/layout/bProcess3"/>
    <dgm:cxn modelId="{B6470A8B-152F-4A4A-AD93-1FCE326B4372}" type="presParOf" srcId="{5454FF44-AB12-8346-A3CD-E652ED6A480F}" destId="{6D33B72E-C0E3-0341-BD8B-57A3FE316AEA}" srcOrd="14" destOrd="0" presId="urn:microsoft.com/office/officeart/2005/8/layout/bProcess3"/>
    <dgm:cxn modelId="{B04E6F04-F233-4372-BBE5-FB89E4DE4BA1}" type="presParOf" srcId="{5454FF44-AB12-8346-A3CD-E652ED6A480F}" destId="{3974C3F6-D988-8742-920D-E8C2E72C4CF0}" srcOrd="15" destOrd="0" presId="urn:microsoft.com/office/officeart/2005/8/layout/bProcess3"/>
    <dgm:cxn modelId="{3B548ED4-5800-45F3-B118-7F60AE914467}" type="presParOf" srcId="{3974C3F6-D988-8742-920D-E8C2E72C4CF0}" destId="{530D200B-8252-FA47-9BE3-A92A320D54EA}" srcOrd="0" destOrd="0" presId="urn:microsoft.com/office/officeart/2005/8/layout/bProcess3"/>
    <dgm:cxn modelId="{D0C96BCA-11ED-4114-A54C-9D51A1DC11EF}" type="presParOf" srcId="{5454FF44-AB12-8346-A3CD-E652ED6A480F}" destId="{E05AFEFA-B3AB-4E4C-99E5-EBF7B9CFA361}" srcOrd="16" destOrd="0" presId="urn:microsoft.com/office/officeart/2005/8/layout/bProcess3"/>
    <dgm:cxn modelId="{AFC7029A-EF04-4D36-AE58-64A260EA5678}" type="presParOf" srcId="{5454FF44-AB12-8346-A3CD-E652ED6A480F}" destId="{28B07B96-4F13-9446-8BDF-72215C3DA4E6}" srcOrd="17" destOrd="0" presId="urn:microsoft.com/office/officeart/2005/8/layout/bProcess3"/>
    <dgm:cxn modelId="{3654735A-ACDF-4B71-93E5-1B740CA4BCA3}" type="presParOf" srcId="{28B07B96-4F13-9446-8BDF-72215C3DA4E6}" destId="{1A34D7E1-E3FD-1247-B90A-F2DD4DD8DC56}" srcOrd="0" destOrd="0" presId="urn:microsoft.com/office/officeart/2005/8/layout/bProcess3"/>
    <dgm:cxn modelId="{60BC4C47-7A10-47A5-89E3-FC204F78CBCB}" type="presParOf" srcId="{5454FF44-AB12-8346-A3CD-E652ED6A480F}" destId="{582C3C42-E1A2-8D4B-AA49-7812AB88755C}" srcOrd="18" destOrd="0" presId="urn:microsoft.com/office/officeart/2005/8/layout/bProcess3"/>
    <dgm:cxn modelId="{240B4D31-1DB3-45E1-9EDC-7272C30EE745}" type="presParOf" srcId="{5454FF44-AB12-8346-A3CD-E652ED6A480F}" destId="{C9347BFA-58E2-CB40-BE6B-D7204587858D}" srcOrd="19" destOrd="0" presId="urn:microsoft.com/office/officeart/2005/8/layout/bProcess3"/>
    <dgm:cxn modelId="{851C6B0F-D8FB-471C-AB1D-DAF87D93E151}" type="presParOf" srcId="{C9347BFA-58E2-CB40-BE6B-D7204587858D}" destId="{0BD3C204-7A61-594C-9FCE-45C12DF0780B}" srcOrd="0" destOrd="0" presId="urn:microsoft.com/office/officeart/2005/8/layout/bProcess3"/>
    <dgm:cxn modelId="{83955A8A-C3BF-4F73-B301-66C2DA1F37FC}" type="presParOf" srcId="{5454FF44-AB12-8346-A3CD-E652ED6A480F}" destId="{F9B728A7-C681-8240-918A-E70D3F47294C}" srcOrd="20" destOrd="0" presId="urn:microsoft.com/office/officeart/2005/8/layout/bProcess3"/>
    <dgm:cxn modelId="{A6675AD4-0C2E-4231-ABA8-B26BAE698D8B}" type="presParOf" srcId="{5454FF44-AB12-8346-A3CD-E652ED6A480F}" destId="{6ADC6511-269D-9343-AE88-B9E4D1945D89}" srcOrd="21" destOrd="0" presId="urn:microsoft.com/office/officeart/2005/8/layout/bProcess3"/>
    <dgm:cxn modelId="{25CD2E19-3688-438E-9843-94F3F70B7E1F}" type="presParOf" srcId="{6ADC6511-269D-9343-AE88-B9E4D1945D89}" destId="{B7899CD9-F598-5943-B3F6-7D6C12133C76}" srcOrd="0" destOrd="0" presId="urn:microsoft.com/office/officeart/2005/8/layout/bProcess3"/>
    <dgm:cxn modelId="{10C8051A-F2D2-4492-B2EC-D851ED71F2A5}" type="presParOf" srcId="{5454FF44-AB12-8346-A3CD-E652ED6A480F}" destId="{021FAA39-7777-E84E-B019-E706EA3E369E}" srcOrd="22" destOrd="0" presId="urn:microsoft.com/office/officeart/2005/8/layout/bProcess3"/>
    <dgm:cxn modelId="{23EC2E3E-FC8A-413E-9CD5-3D9711301820}" type="presParOf" srcId="{5454FF44-AB12-8346-A3CD-E652ED6A480F}" destId="{187035D1-E394-B04D-A015-1445D20343DB}" srcOrd="23" destOrd="0" presId="urn:microsoft.com/office/officeart/2005/8/layout/bProcess3"/>
    <dgm:cxn modelId="{7B6979DE-C1E3-4709-90AF-80111BFD61DE}" type="presParOf" srcId="{187035D1-E394-B04D-A015-1445D20343DB}" destId="{21DDE323-BBF9-AB45-BEA3-9DE0A5FE3DB9}" srcOrd="0" destOrd="0" presId="urn:microsoft.com/office/officeart/2005/8/layout/bProcess3"/>
    <dgm:cxn modelId="{315ECDF5-A64B-4970-83A2-CED77ED32EE2}" type="presParOf" srcId="{5454FF44-AB12-8346-A3CD-E652ED6A480F}" destId="{54DC9646-D513-9B45-8CFF-F3F70897BB83}" srcOrd="24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C8003-2784-4802-B7D4-4FD2181CC600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106FECA-DFD6-4F4D-BBD1-51AC5A0C9912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Client Authorisation to EESL</a:t>
          </a:r>
        </a:p>
      </dgm:t>
    </dgm:pt>
    <dgm:pt modelId="{3CF0F4F2-21DF-4F30-B733-EE59D057CA2A}" type="parTrans" cxnId="{A35AAB5F-3968-49B0-941E-F0FA385FAFF3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F453532-112F-4FE6-834A-C55031209766}" type="sibTrans" cxnId="{A35AAB5F-3968-49B0-941E-F0FA385FAFF3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C1E5C1-5C43-4286-800C-58CD0DD98512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Authorise EESL to conduct survey</a:t>
          </a:r>
        </a:p>
      </dgm:t>
    </dgm:pt>
    <dgm:pt modelId="{C86B65E3-583B-4DF9-840D-167858F59239}" type="parTrans" cxnId="{3A96FDFB-EF54-41A4-A74D-01E898732F62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F0D92D0-40A9-4047-845D-C2EF8D500FB7}" type="sibTrans" cxnId="{3A96FDFB-EF54-41A4-A74D-01E898732F62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895157-2E65-4C1D-A559-430592C28984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Joint finalization of site BOQ</a:t>
          </a:r>
        </a:p>
      </dgm:t>
    </dgm:pt>
    <dgm:pt modelId="{A2DBD4C6-FEA9-4C8F-9F30-6A6717E4E7CB}" type="parTrans" cxnId="{D9F87D45-460A-4B40-B63D-E71C51333FF2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153EEB8-C5A4-4964-96EE-1598ED7C7D8A}" type="sibTrans" cxnId="{D9F87D45-460A-4B40-B63D-E71C51333FF2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7EDAAD-13C7-4097-8630-DCD9CE34A1A4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Site audit and preparation of BOQ</a:t>
          </a:r>
        </a:p>
      </dgm:t>
    </dgm:pt>
    <dgm:pt modelId="{A6853F20-4140-48B8-84EB-789177997B35}" type="parTrans" cxnId="{EF6A0141-00AD-43B1-A368-A0B5F9F81BA3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18FD6D3-CCB6-42B4-8109-0C801E6B7416}" type="sibTrans" cxnId="{EF6A0141-00AD-43B1-A368-A0B5F9F81BA3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EDFA985-E2BD-4A6E-9737-ADC78A8CCE20}">
      <dgm:prSet phldrT="[Text]" custT="1"/>
      <dgm:spPr/>
      <dgm:t>
        <a:bodyPr/>
        <a:lstStyle/>
        <a:p>
          <a:r>
            <a:rPr lang="en-US" sz="1200" dirty="0">
              <a:latin typeface="Cambria" panose="02040503050406030204" pitchFamily="18" charset="0"/>
              <a:ea typeface="Cambria" panose="02040503050406030204" pitchFamily="18" charset="0"/>
            </a:rPr>
            <a:t>Finalization of BOQ and Go-Ahead</a:t>
          </a:r>
        </a:p>
      </dgm:t>
    </dgm:pt>
    <dgm:pt modelId="{612BA12F-78D2-4F8B-9131-CABA69DBD090}" type="parTrans" cxnId="{EFCA202B-4FC1-4507-BCE3-4DF42E564594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6AD198E-3A36-42F3-9229-6FE029D8BB89}" type="sibTrans" cxnId="{EFCA202B-4FC1-4507-BCE3-4DF42E564594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9E1936C-7F72-46D0-8474-681D8CFE5059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Project Implementation and service support</a:t>
          </a:r>
        </a:p>
      </dgm:t>
    </dgm:pt>
    <dgm:pt modelId="{2A757A66-EDCF-4FE8-84D2-0F8181329723}" type="parTrans" cxnId="{147C786A-AEC0-4671-ACFD-664B90ABD404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6A0CF47-7C87-4AAF-B885-06021DF273E8}" type="sibTrans" cxnId="{147C786A-AEC0-4671-ACFD-664B90ABD404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DC5A625-7190-46D7-9FA0-260DB26A0AEF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Project Implementation</a:t>
          </a:r>
        </a:p>
      </dgm:t>
    </dgm:pt>
    <dgm:pt modelId="{24ED7A86-819D-45A4-A3C7-EB61E8B65FCD}" type="parTrans" cxnId="{7E5DA8C8-8EC6-4529-9639-E0E12C51A9F3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961F9AA-382B-4F62-9BDA-C880CA5235DF}" type="sibTrans" cxnId="{7E5DA8C8-8EC6-4529-9639-E0E12C51A9F3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C1782F9-967D-4AAF-92E9-868BD7245DF6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System Support</a:t>
          </a:r>
        </a:p>
      </dgm:t>
    </dgm:pt>
    <dgm:pt modelId="{51BE69E3-5594-4EF6-B86A-978CBEFD4433}" type="parTrans" cxnId="{18512B10-CA69-42DE-925C-0BB73D828538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3325F7-243B-46C9-A1F2-7A144E26AC9D}" type="sibTrans" cxnId="{18512B10-CA69-42DE-925C-0BB73D828538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B792D9-05AA-41B2-BA9F-E25E07C38576}">
      <dgm:prSet phldrT="[Text]" custT="1"/>
      <dgm:spPr/>
      <dgm:t>
        <a:bodyPr/>
        <a:lstStyle/>
        <a:p>
          <a:r>
            <a:rPr lang="en-US" sz="1200">
              <a:latin typeface="Cambria" panose="02040503050406030204" pitchFamily="18" charset="0"/>
              <a:ea typeface="Cambria" panose="02040503050406030204" pitchFamily="18" charset="0"/>
            </a:rPr>
            <a:t>Provide initial building details</a:t>
          </a:r>
        </a:p>
      </dgm:t>
    </dgm:pt>
    <dgm:pt modelId="{64F998F7-15C3-4567-8FAE-F673E8C40F7F}" type="parTrans" cxnId="{54DE629C-BC37-4958-AA58-9630EDF54866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FC54686-603D-4723-B8D4-97EA105123E8}" type="sibTrans" cxnId="{54DE629C-BC37-4958-AA58-9630EDF54866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313AF8-E75D-4DF7-9EFB-A307933D8F9D}" type="pres">
      <dgm:prSet presAssocID="{318C8003-2784-4802-B7D4-4FD2181CC60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5D22E2-6922-4503-AD6D-EE1C3002B1CE}" type="pres">
      <dgm:prSet presAssocID="{6106FECA-DFD6-4F4D-BBD1-51AC5A0C9912}" presName="horFlow" presStyleCnt="0"/>
      <dgm:spPr/>
    </dgm:pt>
    <dgm:pt modelId="{F96B09B9-B5DA-4E31-A457-FDDE0522E2A0}" type="pres">
      <dgm:prSet presAssocID="{6106FECA-DFD6-4F4D-BBD1-51AC5A0C9912}" presName="bigChev" presStyleLbl="node1" presStyleIdx="0" presStyleCnt="3"/>
      <dgm:spPr/>
      <dgm:t>
        <a:bodyPr/>
        <a:lstStyle/>
        <a:p>
          <a:endParaRPr lang="en-US"/>
        </a:p>
      </dgm:t>
    </dgm:pt>
    <dgm:pt modelId="{942E421F-B76D-4229-9118-09723752EE0B}" type="pres">
      <dgm:prSet presAssocID="{C86B65E3-583B-4DF9-840D-167858F59239}" presName="parTrans" presStyleCnt="0"/>
      <dgm:spPr/>
    </dgm:pt>
    <dgm:pt modelId="{13850E45-25D4-4C21-80B9-EBBAFA95A28E}" type="pres">
      <dgm:prSet presAssocID="{E1C1E5C1-5C43-4286-800C-58CD0DD98512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53D23-AC19-4FEC-97A9-E059F6DEE566}" type="pres">
      <dgm:prSet presAssocID="{BF0D92D0-40A9-4047-845D-C2EF8D500FB7}" presName="sibTrans" presStyleCnt="0"/>
      <dgm:spPr/>
    </dgm:pt>
    <dgm:pt modelId="{4EC7339B-75E3-4A20-8608-E79F3785668A}" type="pres">
      <dgm:prSet presAssocID="{75B792D9-05AA-41B2-BA9F-E25E07C3857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FF06-03D6-445D-B22B-E302B206091D}" type="pres">
      <dgm:prSet presAssocID="{6106FECA-DFD6-4F4D-BBD1-51AC5A0C9912}" presName="vSp" presStyleCnt="0"/>
      <dgm:spPr/>
    </dgm:pt>
    <dgm:pt modelId="{4567563B-EBF8-40E9-BB54-6BF0FF0B8AC9}" type="pres">
      <dgm:prSet presAssocID="{67895157-2E65-4C1D-A559-430592C28984}" presName="horFlow" presStyleCnt="0"/>
      <dgm:spPr/>
    </dgm:pt>
    <dgm:pt modelId="{ECA4C84D-00F6-45D2-87AE-682E02086B5B}" type="pres">
      <dgm:prSet presAssocID="{67895157-2E65-4C1D-A559-430592C28984}" presName="bigChev" presStyleLbl="node1" presStyleIdx="1" presStyleCnt="3"/>
      <dgm:spPr/>
      <dgm:t>
        <a:bodyPr/>
        <a:lstStyle/>
        <a:p>
          <a:endParaRPr lang="en-US"/>
        </a:p>
      </dgm:t>
    </dgm:pt>
    <dgm:pt modelId="{72DCBA59-87D9-46E0-88C1-CBFFB663301E}" type="pres">
      <dgm:prSet presAssocID="{A6853F20-4140-48B8-84EB-789177997B35}" presName="parTrans" presStyleCnt="0"/>
      <dgm:spPr/>
    </dgm:pt>
    <dgm:pt modelId="{3057FD3A-672B-4C37-A012-CEC9E93AFE68}" type="pres">
      <dgm:prSet presAssocID="{497EDAAD-13C7-4097-8630-DCD9CE34A1A4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7025B-2DDC-4139-9072-22515C8E7652}" type="pres">
      <dgm:prSet presAssocID="{418FD6D3-CCB6-42B4-8109-0C801E6B7416}" presName="sibTrans" presStyleCnt="0"/>
      <dgm:spPr/>
    </dgm:pt>
    <dgm:pt modelId="{1DCC8E46-F49D-403C-B46A-32F90F5C0698}" type="pres">
      <dgm:prSet presAssocID="{2EDFA985-E2BD-4A6E-9737-ADC78A8CCE2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E3954-F672-470E-8EAF-FB3417277FD5}" type="pres">
      <dgm:prSet presAssocID="{67895157-2E65-4C1D-A559-430592C28984}" presName="vSp" presStyleCnt="0"/>
      <dgm:spPr/>
    </dgm:pt>
    <dgm:pt modelId="{18519C97-B5CA-4CEA-BB96-7DFF421B2D09}" type="pres">
      <dgm:prSet presAssocID="{A9E1936C-7F72-46D0-8474-681D8CFE5059}" presName="horFlow" presStyleCnt="0"/>
      <dgm:spPr/>
    </dgm:pt>
    <dgm:pt modelId="{FE265A1D-236D-4780-BF44-7E3A3BE0305D}" type="pres">
      <dgm:prSet presAssocID="{A9E1936C-7F72-46D0-8474-681D8CFE5059}" presName="bigChev" presStyleLbl="node1" presStyleIdx="2" presStyleCnt="3"/>
      <dgm:spPr/>
      <dgm:t>
        <a:bodyPr/>
        <a:lstStyle/>
        <a:p>
          <a:endParaRPr lang="en-US"/>
        </a:p>
      </dgm:t>
    </dgm:pt>
    <dgm:pt modelId="{52CEF8D5-3B4D-4A11-BCB2-0D4226A9EC9E}" type="pres">
      <dgm:prSet presAssocID="{24ED7A86-819D-45A4-A3C7-EB61E8B65FCD}" presName="parTrans" presStyleCnt="0"/>
      <dgm:spPr/>
    </dgm:pt>
    <dgm:pt modelId="{FB64EECF-E1FB-4E01-B7F7-4E8166BC7856}" type="pres">
      <dgm:prSet presAssocID="{CDC5A625-7190-46D7-9FA0-260DB26A0AEF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987CF-8FD7-4F3B-A23E-2A62D09F0412}" type="pres">
      <dgm:prSet presAssocID="{6961F9AA-382B-4F62-9BDA-C880CA5235DF}" presName="sibTrans" presStyleCnt="0"/>
      <dgm:spPr/>
    </dgm:pt>
    <dgm:pt modelId="{3B8A0456-D40B-4C78-97FA-336E3882B18C}" type="pres">
      <dgm:prSet presAssocID="{1C1782F9-967D-4AAF-92E9-868BD7245DF6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DA8C8-8EC6-4529-9639-E0E12C51A9F3}" srcId="{A9E1936C-7F72-46D0-8474-681D8CFE5059}" destId="{CDC5A625-7190-46D7-9FA0-260DB26A0AEF}" srcOrd="0" destOrd="0" parTransId="{24ED7A86-819D-45A4-A3C7-EB61E8B65FCD}" sibTransId="{6961F9AA-382B-4F62-9BDA-C880CA5235DF}"/>
    <dgm:cxn modelId="{6E079C5C-B2A9-436C-B2A0-18158565ED5D}" type="presOf" srcId="{CDC5A625-7190-46D7-9FA0-260DB26A0AEF}" destId="{FB64EECF-E1FB-4E01-B7F7-4E8166BC7856}" srcOrd="0" destOrd="0" presId="urn:microsoft.com/office/officeart/2005/8/layout/lProcess3"/>
    <dgm:cxn modelId="{54DE629C-BC37-4958-AA58-9630EDF54866}" srcId="{6106FECA-DFD6-4F4D-BBD1-51AC5A0C9912}" destId="{75B792D9-05AA-41B2-BA9F-E25E07C38576}" srcOrd="1" destOrd="0" parTransId="{64F998F7-15C3-4567-8FAE-F673E8C40F7F}" sibTransId="{3FC54686-603D-4723-B8D4-97EA105123E8}"/>
    <dgm:cxn modelId="{3A96FDFB-EF54-41A4-A74D-01E898732F62}" srcId="{6106FECA-DFD6-4F4D-BBD1-51AC5A0C9912}" destId="{E1C1E5C1-5C43-4286-800C-58CD0DD98512}" srcOrd="0" destOrd="0" parTransId="{C86B65E3-583B-4DF9-840D-167858F59239}" sibTransId="{BF0D92D0-40A9-4047-845D-C2EF8D500FB7}"/>
    <dgm:cxn modelId="{403535C9-C181-4810-ADC4-CB598FC973C8}" type="presOf" srcId="{497EDAAD-13C7-4097-8630-DCD9CE34A1A4}" destId="{3057FD3A-672B-4C37-A012-CEC9E93AFE68}" srcOrd="0" destOrd="0" presId="urn:microsoft.com/office/officeart/2005/8/layout/lProcess3"/>
    <dgm:cxn modelId="{A35AAB5F-3968-49B0-941E-F0FA385FAFF3}" srcId="{318C8003-2784-4802-B7D4-4FD2181CC600}" destId="{6106FECA-DFD6-4F4D-BBD1-51AC5A0C9912}" srcOrd="0" destOrd="0" parTransId="{3CF0F4F2-21DF-4F30-B733-EE59D057CA2A}" sibTransId="{FF453532-112F-4FE6-834A-C55031209766}"/>
    <dgm:cxn modelId="{4DC409FC-006A-4281-8198-B843E0E273EB}" type="presOf" srcId="{1C1782F9-967D-4AAF-92E9-868BD7245DF6}" destId="{3B8A0456-D40B-4C78-97FA-336E3882B18C}" srcOrd="0" destOrd="0" presId="urn:microsoft.com/office/officeart/2005/8/layout/lProcess3"/>
    <dgm:cxn modelId="{B3D669CB-15AB-4A11-808B-93AD9DA38910}" type="presOf" srcId="{A9E1936C-7F72-46D0-8474-681D8CFE5059}" destId="{FE265A1D-236D-4780-BF44-7E3A3BE0305D}" srcOrd="0" destOrd="0" presId="urn:microsoft.com/office/officeart/2005/8/layout/lProcess3"/>
    <dgm:cxn modelId="{18512B10-CA69-42DE-925C-0BB73D828538}" srcId="{A9E1936C-7F72-46D0-8474-681D8CFE5059}" destId="{1C1782F9-967D-4AAF-92E9-868BD7245DF6}" srcOrd="1" destOrd="0" parTransId="{51BE69E3-5594-4EF6-B86A-978CBEFD4433}" sibTransId="{D33325F7-243B-46C9-A1F2-7A144E26AC9D}"/>
    <dgm:cxn modelId="{D9F87D45-460A-4B40-B63D-E71C51333FF2}" srcId="{318C8003-2784-4802-B7D4-4FD2181CC600}" destId="{67895157-2E65-4C1D-A559-430592C28984}" srcOrd="1" destOrd="0" parTransId="{A2DBD4C6-FEA9-4C8F-9F30-6A6717E4E7CB}" sibTransId="{E153EEB8-C5A4-4964-96EE-1598ED7C7D8A}"/>
    <dgm:cxn modelId="{EE8F9CF8-6363-4631-996F-B57B60FB4280}" type="presOf" srcId="{318C8003-2784-4802-B7D4-4FD2181CC600}" destId="{9D313AF8-E75D-4DF7-9EFB-A307933D8F9D}" srcOrd="0" destOrd="0" presId="urn:microsoft.com/office/officeart/2005/8/layout/lProcess3"/>
    <dgm:cxn modelId="{147C786A-AEC0-4671-ACFD-664B90ABD404}" srcId="{318C8003-2784-4802-B7D4-4FD2181CC600}" destId="{A9E1936C-7F72-46D0-8474-681D8CFE5059}" srcOrd="2" destOrd="0" parTransId="{2A757A66-EDCF-4FE8-84D2-0F8181329723}" sibTransId="{F6A0CF47-7C87-4AAF-B885-06021DF273E8}"/>
    <dgm:cxn modelId="{16D20ACE-6307-4193-A063-028D88443917}" type="presOf" srcId="{6106FECA-DFD6-4F4D-BBD1-51AC5A0C9912}" destId="{F96B09B9-B5DA-4E31-A457-FDDE0522E2A0}" srcOrd="0" destOrd="0" presId="urn:microsoft.com/office/officeart/2005/8/layout/lProcess3"/>
    <dgm:cxn modelId="{E0976BE9-6769-4088-8AC7-EE81BF0ED88D}" type="presOf" srcId="{67895157-2E65-4C1D-A559-430592C28984}" destId="{ECA4C84D-00F6-45D2-87AE-682E02086B5B}" srcOrd="0" destOrd="0" presId="urn:microsoft.com/office/officeart/2005/8/layout/lProcess3"/>
    <dgm:cxn modelId="{EFCA202B-4FC1-4507-BCE3-4DF42E564594}" srcId="{67895157-2E65-4C1D-A559-430592C28984}" destId="{2EDFA985-E2BD-4A6E-9737-ADC78A8CCE20}" srcOrd="1" destOrd="0" parTransId="{612BA12F-78D2-4F8B-9131-CABA69DBD090}" sibTransId="{56AD198E-3A36-42F3-9229-6FE029D8BB89}"/>
    <dgm:cxn modelId="{EF6A0141-00AD-43B1-A368-A0B5F9F81BA3}" srcId="{67895157-2E65-4C1D-A559-430592C28984}" destId="{497EDAAD-13C7-4097-8630-DCD9CE34A1A4}" srcOrd="0" destOrd="0" parTransId="{A6853F20-4140-48B8-84EB-789177997B35}" sibTransId="{418FD6D3-CCB6-42B4-8109-0C801E6B7416}"/>
    <dgm:cxn modelId="{F69049F5-8127-4A72-9A8E-CD2EC9051571}" type="presOf" srcId="{75B792D9-05AA-41B2-BA9F-E25E07C38576}" destId="{4EC7339B-75E3-4A20-8608-E79F3785668A}" srcOrd="0" destOrd="0" presId="urn:microsoft.com/office/officeart/2005/8/layout/lProcess3"/>
    <dgm:cxn modelId="{398C7CE4-060A-4812-A455-5361908C8733}" type="presOf" srcId="{2EDFA985-E2BD-4A6E-9737-ADC78A8CCE20}" destId="{1DCC8E46-F49D-403C-B46A-32F90F5C0698}" srcOrd="0" destOrd="0" presId="urn:microsoft.com/office/officeart/2005/8/layout/lProcess3"/>
    <dgm:cxn modelId="{3250E596-9F9D-4EDF-84C9-B2084B16F38B}" type="presOf" srcId="{E1C1E5C1-5C43-4286-800C-58CD0DD98512}" destId="{13850E45-25D4-4C21-80B9-EBBAFA95A28E}" srcOrd="0" destOrd="0" presId="urn:microsoft.com/office/officeart/2005/8/layout/lProcess3"/>
    <dgm:cxn modelId="{B3696815-2176-46A1-912B-D48A0E79D3FD}" type="presParOf" srcId="{9D313AF8-E75D-4DF7-9EFB-A307933D8F9D}" destId="{225D22E2-6922-4503-AD6D-EE1C3002B1CE}" srcOrd="0" destOrd="0" presId="urn:microsoft.com/office/officeart/2005/8/layout/lProcess3"/>
    <dgm:cxn modelId="{4D7ADFC5-688C-43B2-911B-FA970EBE0509}" type="presParOf" srcId="{225D22E2-6922-4503-AD6D-EE1C3002B1CE}" destId="{F96B09B9-B5DA-4E31-A457-FDDE0522E2A0}" srcOrd="0" destOrd="0" presId="urn:microsoft.com/office/officeart/2005/8/layout/lProcess3"/>
    <dgm:cxn modelId="{98A7A3F3-ED7B-4272-90C7-DF984D8EEEFB}" type="presParOf" srcId="{225D22E2-6922-4503-AD6D-EE1C3002B1CE}" destId="{942E421F-B76D-4229-9118-09723752EE0B}" srcOrd="1" destOrd="0" presId="urn:microsoft.com/office/officeart/2005/8/layout/lProcess3"/>
    <dgm:cxn modelId="{BA79F371-89C0-4671-9F18-3652CB6BC594}" type="presParOf" srcId="{225D22E2-6922-4503-AD6D-EE1C3002B1CE}" destId="{13850E45-25D4-4C21-80B9-EBBAFA95A28E}" srcOrd="2" destOrd="0" presId="urn:microsoft.com/office/officeart/2005/8/layout/lProcess3"/>
    <dgm:cxn modelId="{CA843AF7-9396-4C99-A060-3A6EF8DB995B}" type="presParOf" srcId="{225D22E2-6922-4503-AD6D-EE1C3002B1CE}" destId="{3BD53D23-AC19-4FEC-97A9-E059F6DEE566}" srcOrd="3" destOrd="0" presId="urn:microsoft.com/office/officeart/2005/8/layout/lProcess3"/>
    <dgm:cxn modelId="{BDA2D971-6384-412C-97E0-D4BF4BA45730}" type="presParOf" srcId="{225D22E2-6922-4503-AD6D-EE1C3002B1CE}" destId="{4EC7339B-75E3-4A20-8608-E79F3785668A}" srcOrd="4" destOrd="0" presId="urn:microsoft.com/office/officeart/2005/8/layout/lProcess3"/>
    <dgm:cxn modelId="{C2A43E70-2644-41A2-924E-D105F82D021C}" type="presParOf" srcId="{9D313AF8-E75D-4DF7-9EFB-A307933D8F9D}" destId="{0233FF06-03D6-445D-B22B-E302B206091D}" srcOrd="1" destOrd="0" presId="urn:microsoft.com/office/officeart/2005/8/layout/lProcess3"/>
    <dgm:cxn modelId="{BA4D06EF-0180-43CB-9A41-209A426F91C1}" type="presParOf" srcId="{9D313AF8-E75D-4DF7-9EFB-A307933D8F9D}" destId="{4567563B-EBF8-40E9-BB54-6BF0FF0B8AC9}" srcOrd="2" destOrd="0" presId="urn:microsoft.com/office/officeart/2005/8/layout/lProcess3"/>
    <dgm:cxn modelId="{1EBFE25A-5BA3-4A52-AFAB-7B2DF4AFBB72}" type="presParOf" srcId="{4567563B-EBF8-40E9-BB54-6BF0FF0B8AC9}" destId="{ECA4C84D-00F6-45D2-87AE-682E02086B5B}" srcOrd="0" destOrd="0" presId="urn:microsoft.com/office/officeart/2005/8/layout/lProcess3"/>
    <dgm:cxn modelId="{192BA233-1A96-46DE-8AA3-BFE79193992B}" type="presParOf" srcId="{4567563B-EBF8-40E9-BB54-6BF0FF0B8AC9}" destId="{72DCBA59-87D9-46E0-88C1-CBFFB663301E}" srcOrd="1" destOrd="0" presId="urn:microsoft.com/office/officeart/2005/8/layout/lProcess3"/>
    <dgm:cxn modelId="{EA40B4CA-6212-4AAE-815E-DEA84B5D8807}" type="presParOf" srcId="{4567563B-EBF8-40E9-BB54-6BF0FF0B8AC9}" destId="{3057FD3A-672B-4C37-A012-CEC9E93AFE68}" srcOrd="2" destOrd="0" presId="urn:microsoft.com/office/officeart/2005/8/layout/lProcess3"/>
    <dgm:cxn modelId="{432F04D3-5B6A-40CD-A951-967906E7152C}" type="presParOf" srcId="{4567563B-EBF8-40E9-BB54-6BF0FF0B8AC9}" destId="{B2A7025B-2DDC-4139-9072-22515C8E7652}" srcOrd="3" destOrd="0" presId="urn:microsoft.com/office/officeart/2005/8/layout/lProcess3"/>
    <dgm:cxn modelId="{694DD91D-12B1-408A-A57B-96405F83F654}" type="presParOf" srcId="{4567563B-EBF8-40E9-BB54-6BF0FF0B8AC9}" destId="{1DCC8E46-F49D-403C-B46A-32F90F5C0698}" srcOrd="4" destOrd="0" presId="urn:microsoft.com/office/officeart/2005/8/layout/lProcess3"/>
    <dgm:cxn modelId="{5F49D87C-FE33-48CB-BCDE-868372241776}" type="presParOf" srcId="{9D313AF8-E75D-4DF7-9EFB-A307933D8F9D}" destId="{8DEE3954-F672-470E-8EAF-FB3417277FD5}" srcOrd="3" destOrd="0" presId="urn:microsoft.com/office/officeart/2005/8/layout/lProcess3"/>
    <dgm:cxn modelId="{F8C9F623-4688-4BDA-B040-6AAB7C9E112B}" type="presParOf" srcId="{9D313AF8-E75D-4DF7-9EFB-A307933D8F9D}" destId="{18519C97-B5CA-4CEA-BB96-7DFF421B2D09}" srcOrd="4" destOrd="0" presId="urn:microsoft.com/office/officeart/2005/8/layout/lProcess3"/>
    <dgm:cxn modelId="{C71CC7C2-4891-4E93-8AD2-9E61C48B1A23}" type="presParOf" srcId="{18519C97-B5CA-4CEA-BB96-7DFF421B2D09}" destId="{FE265A1D-236D-4780-BF44-7E3A3BE0305D}" srcOrd="0" destOrd="0" presId="urn:microsoft.com/office/officeart/2005/8/layout/lProcess3"/>
    <dgm:cxn modelId="{FC3D2D93-DED2-4C7B-A9D3-1F2703A10179}" type="presParOf" srcId="{18519C97-B5CA-4CEA-BB96-7DFF421B2D09}" destId="{52CEF8D5-3B4D-4A11-BCB2-0D4226A9EC9E}" srcOrd="1" destOrd="0" presId="urn:microsoft.com/office/officeart/2005/8/layout/lProcess3"/>
    <dgm:cxn modelId="{1FD504F3-21BB-40B6-99DA-4A1AB8EF77DA}" type="presParOf" srcId="{18519C97-B5CA-4CEA-BB96-7DFF421B2D09}" destId="{FB64EECF-E1FB-4E01-B7F7-4E8166BC7856}" srcOrd="2" destOrd="0" presId="urn:microsoft.com/office/officeart/2005/8/layout/lProcess3"/>
    <dgm:cxn modelId="{F6E3975F-00C1-40F0-92E8-E9A977419C61}" type="presParOf" srcId="{18519C97-B5CA-4CEA-BB96-7DFF421B2D09}" destId="{74A987CF-8FD7-4F3B-A23E-2A62D09F0412}" srcOrd="3" destOrd="0" presId="urn:microsoft.com/office/officeart/2005/8/layout/lProcess3"/>
    <dgm:cxn modelId="{8CA6E991-956A-45BD-B6EC-FCECB1EB5B61}" type="presParOf" srcId="{18519C97-B5CA-4CEA-BB96-7DFF421B2D09}" destId="{3B8A0456-D40B-4C78-97FA-336E3882B18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DD9D3A-BCDD-426C-8C62-FF04B37441D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36682E6E-6367-48BB-B698-76BDAF411D4E}">
      <dgm:prSet phldrT="[Text]" custT="1"/>
      <dgm:spPr/>
      <dgm:t>
        <a:bodyPr/>
        <a:lstStyle/>
        <a:p>
          <a:r>
            <a:rPr lang="en-AU" sz="1800" dirty="0" smtClean="0">
              <a:latin typeface="Century Gothic" panose="020B0502020202020204" pitchFamily="34" charset="0"/>
            </a:rPr>
            <a:t>Share with EESL team to present initial estimate</a:t>
          </a:r>
          <a:endParaRPr lang="en-IN" sz="1800" b="0" dirty="0">
            <a:latin typeface="Century Gothic" panose="020B0502020202020204" pitchFamily="34" charset="0"/>
          </a:endParaRPr>
        </a:p>
      </dgm:t>
    </dgm:pt>
    <dgm:pt modelId="{F35BC31E-E649-4D78-9A57-2729EA65A225}" type="sibTrans" cxnId="{1E4BE616-C21E-43B3-BE80-3E9D602983B4}">
      <dgm:prSet/>
      <dgm:spPr/>
      <dgm:t>
        <a:bodyPr/>
        <a:lstStyle/>
        <a:p>
          <a:endParaRPr lang="en-IN" sz="2000" b="0">
            <a:solidFill>
              <a:schemeClr val="accent2"/>
            </a:solidFill>
            <a:latin typeface="Abadi" panose="020B0604020104020204" pitchFamily="34" charset="0"/>
          </a:endParaRPr>
        </a:p>
      </dgm:t>
    </dgm:pt>
    <dgm:pt modelId="{584FBFC9-BF32-4F04-BB9A-CD03B1D68E3D}" type="parTrans" cxnId="{1E4BE616-C21E-43B3-BE80-3E9D602983B4}">
      <dgm:prSet/>
      <dgm:spPr/>
      <dgm:t>
        <a:bodyPr/>
        <a:lstStyle/>
        <a:p>
          <a:endParaRPr lang="en-IN" sz="2000" b="0">
            <a:solidFill>
              <a:schemeClr val="accent2"/>
            </a:solidFill>
            <a:latin typeface="Abadi" panose="020B0604020104020204" pitchFamily="34" charset="0"/>
          </a:endParaRPr>
        </a:p>
      </dgm:t>
    </dgm:pt>
    <dgm:pt modelId="{E8AE6258-9408-49B9-A9A4-B66C56B42DF8}">
      <dgm:prSet phldrT="[Text]" custT="1"/>
      <dgm:spPr/>
      <dgm:t>
        <a:bodyPr/>
        <a:lstStyle/>
        <a:p>
          <a:r>
            <a:rPr lang="en-IN" sz="1800" b="0" dirty="0" smtClean="0">
              <a:latin typeface="Century Gothic" panose="020B0502020202020204" pitchFamily="34" charset="0"/>
            </a:rPr>
            <a:t>Agreement/MoU with client</a:t>
          </a:r>
          <a:endParaRPr lang="en-IN" sz="1800" b="1" dirty="0">
            <a:latin typeface="Century Gothic" panose="020B0502020202020204" pitchFamily="34" charset="0"/>
          </a:endParaRPr>
        </a:p>
      </dgm:t>
    </dgm:pt>
    <dgm:pt modelId="{2499EC89-9CCC-40CB-B766-A11E20DCCC01}" type="parTrans" cxnId="{99B6B22C-0A94-47C5-A2FB-542CF574AEBE}">
      <dgm:prSet/>
      <dgm:spPr/>
      <dgm:t>
        <a:bodyPr/>
        <a:lstStyle/>
        <a:p>
          <a:endParaRPr lang="en-IN" sz="1600">
            <a:latin typeface="Abadi" panose="020B0604020104020204" pitchFamily="34" charset="0"/>
          </a:endParaRPr>
        </a:p>
      </dgm:t>
    </dgm:pt>
    <dgm:pt modelId="{B1BE98AB-32D9-4C0E-A8AB-D18E912099C0}" type="sibTrans" cxnId="{99B6B22C-0A94-47C5-A2FB-542CF574AEBE}">
      <dgm:prSet/>
      <dgm:spPr/>
      <dgm:t>
        <a:bodyPr/>
        <a:lstStyle/>
        <a:p>
          <a:endParaRPr lang="en-IN" sz="1600">
            <a:latin typeface="Abadi" panose="020B0604020104020204" pitchFamily="34" charset="0"/>
          </a:endParaRPr>
        </a:p>
      </dgm:t>
    </dgm:pt>
    <dgm:pt modelId="{6A0CBB1B-117C-438D-B1E2-7D7A5CB6D9DA}">
      <dgm:prSet phldrT="[Text]" custT="1"/>
      <dgm:spPr/>
      <dgm:t>
        <a:bodyPr/>
        <a:lstStyle/>
        <a:p>
          <a:r>
            <a:rPr lang="en-AU" sz="1800" b="1" dirty="0" smtClean="0">
              <a:latin typeface="Century Gothic" panose="020B0502020202020204" pitchFamily="34" charset="0"/>
            </a:rPr>
            <a:t>Audit/Survey/Implement</a:t>
          </a:r>
          <a:endParaRPr lang="en-IN" sz="1800" b="1" dirty="0">
            <a:latin typeface="Century Gothic" panose="020B0502020202020204" pitchFamily="34" charset="0"/>
          </a:endParaRPr>
        </a:p>
      </dgm:t>
    </dgm:pt>
    <dgm:pt modelId="{71A1777E-F785-4412-A7F9-9DBB4B9D624A}" type="parTrans" cxnId="{CE23E635-76EC-4B69-AF69-F2691A6C6697}">
      <dgm:prSet/>
      <dgm:spPr/>
      <dgm:t>
        <a:bodyPr/>
        <a:lstStyle/>
        <a:p>
          <a:endParaRPr lang="en-IN" sz="1600">
            <a:latin typeface="Abadi" panose="020B0604020104020204" pitchFamily="34" charset="0"/>
          </a:endParaRPr>
        </a:p>
      </dgm:t>
    </dgm:pt>
    <dgm:pt modelId="{5A65D707-0127-481D-9C07-17E8F6064A99}" type="sibTrans" cxnId="{CE23E635-76EC-4B69-AF69-F2691A6C6697}">
      <dgm:prSet/>
      <dgm:spPr/>
      <dgm:t>
        <a:bodyPr/>
        <a:lstStyle/>
        <a:p>
          <a:endParaRPr lang="en-IN" sz="1600">
            <a:latin typeface="Abadi" panose="020B0604020104020204" pitchFamily="34" charset="0"/>
          </a:endParaRPr>
        </a:p>
      </dgm:t>
    </dgm:pt>
    <dgm:pt modelId="{76AB2864-AECF-4501-A279-B070B4A3BCAE}">
      <dgm:prSet custT="1"/>
      <dgm:spPr/>
      <dgm:t>
        <a:bodyPr/>
        <a:lstStyle/>
        <a:p>
          <a:pPr rtl="0"/>
          <a:r>
            <a:rPr lang="en-US" sz="1800" b="0" dirty="0" smtClean="0">
              <a:latin typeface="Century Gothic" panose="020B0502020202020204" pitchFamily="34" charset="0"/>
            </a:rPr>
            <a:t>Identify buildings with central AC systems</a:t>
          </a:r>
          <a:endParaRPr lang="en-IN" sz="1800" b="0" dirty="0">
            <a:latin typeface="Century Gothic" panose="020B0502020202020204" pitchFamily="34" charset="0"/>
          </a:endParaRPr>
        </a:p>
      </dgm:t>
    </dgm:pt>
    <dgm:pt modelId="{1CD4EFC6-65EA-4C3F-8804-52A2F2BDB2F3}" type="parTrans" cxnId="{E06A0DEE-1228-47DA-B6EF-DF732318EFDF}">
      <dgm:prSet/>
      <dgm:spPr/>
      <dgm:t>
        <a:bodyPr/>
        <a:lstStyle/>
        <a:p>
          <a:endParaRPr lang="en-IN"/>
        </a:p>
      </dgm:t>
    </dgm:pt>
    <dgm:pt modelId="{88BD509E-1EB2-4C4B-91E4-2C05865A0260}" type="sibTrans" cxnId="{E06A0DEE-1228-47DA-B6EF-DF732318EFDF}">
      <dgm:prSet/>
      <dgm:spPr/>
      <dgm:t>
        <a:bodyPr/>
        <a:lstStyle/>
        <a:p>
          <a:endParaRPr lang="en-IN"/>
        </a:p>
      </dgm:t>
    </dgm:pt>
    <dgm:pt modelId="{C779E0A0-FCF8-4962-B7F7-340664D7696B}">
      <dgm:prSet custT="1"/>
      <dgm:spPr/>
      <dgm:t>
        <a:bodyPr/>
        <a:lstStyle/>
        <a:p>
          <a:pPr rtl="0"/>
          <a:r>
            <a:rPr lang="en-US" sz="1800" dirty="0" smtClean="0">
              <a:latin typeface="Century Gothic" panose="020B0502020202020204" pitchFamily="34" charset="0"/>
              <a:cs typeface="Gill Sans"/>
            </a:rPr>
            <a:t>Send standard concept note</a:t>
          </a:r>
          <a:endParaRPr lang="en-US" sz="1800" dirty="0">
            <a:latin typeface="Century Gothic" panose="020B0502020202020204" pitchFamily="34" charset="0"/>
            <a:cs typeface="Gill Sans"/>
          </a:endParaRPr>
        </a:p>
      </dgm:t>
    </dgm:pt>
    <dgm:pt modelId="{1E059065-876C-4322-9DF8-E40E4202E383}" type="parTrans" cxnId="{F8A1C7C6-D772-46D6-931F-99475A392F19}">
      <dgm:prSet/>
      <dgm:spPr/>
      <dgm:t>
        <a:bodyPr/>
        <a:lstStyle/>
        <a:p>
          <a:endParaRPr lang="en-IN"/>
        </a:p>
      </dgm:t>
    </dgm:pt>
    <dgm:pt modelId="{1E99442C-9836-4E99-AE03-6BF262523EC5}" type="sibTrans" cxnId="{F8A1C7C6-D772-46D6-931F-99475A392F19}">
      <dgm:prSet/>
      <dgm:spPr/>
      <dgm:t>
        <a:bodyPr/>
        <a:lstStyle/>
        <a:p>
          <a:endParaRPr lang="en-IN"/>
        </a:p>
      </dgm:t>
    </dgm:pt>
    <dgm:pt modelId="{364DF6DA-A903-4B95-9931-AC12C25BBA1B}">
      <dgm:prSet custT="1"/>
      <dgm:spPr/>
      <dgm:t>
        <a:bodyPr/>
        <a:lstStyle/>
        <a:p>
          <a:pPr rtl="0"/>
          <a:r>
            <a:rPr lang="en-US" sz="1800" dirty="0" smtClean="0">
              <a:latin typeface="Century Gothic" panose="020B0502020202020204" pitchFamily="34" charset="0"/>
              <a:cs typeface="Gill Sans"/>
            </a:rPr>
            <a:t>Initiate preliminary discussions </a:t>
          </a:r>
          <a:endParaRPr lang="en-US" sz="1800" dirty="0">
            <a:latin typeface="Century Gothic" panose="020B0502020202020204" pitchFamily="34" charset="0"/>
            <a:cs typeface="Gill Sans"/>
          </a:endParaRPr>
        </a:p>
      </dgm:t>
    </dgm:pt>
    <dgm:pt modelId="{CD8DE198-10A9-4673-88A5-444BC204669B}" type="parTrans" cxnId="{E6F2698A-1E8C-44FF-8076-95D101515B80}">
      <dgm:prSet/>
      <dgm:spPr/>
      <dgm:t>
        <a:bodyPr/>
        <a:lstStyle/>
        <a:p>
          <a:endParaRPr lang="en-IN"/>
        </a:p>
      </dgm:t>
    </dgm:pt>
    <dgm:pt modelId="{B5A45B7D-C767-4E9F-89D2-225DA3CF7ACC}" type="sibTrans" cxnId="{E6F2698A-1E8C-44FF-8076-95D101515B80}">
      <dgm:prSet/>
      <dgm:spPr/>
      <dgm:t>
        <a:bodyPr/>
        <a:lstStyle/>
        <a:p>
          <a:endParaRPr lang="en-IN"/>
        </a:p>
      </dgm:t>
    </dgm:pt>
    <dgm:pt modelId="{DCB406B7-CF29-4C5C-B020-25B35ADE9578}">
      <dgm:prSet custT="1"/>
      <dgm:spPr/>
      <dgm:t>
        <a:bodyPr/>
        <a:lstStyle/>
        <a:p>
          <a:pPr rtl="0"/>
          <a:r>
            <a:rPr lang="en-US" sz="1800" dirty="0" smtClean="0">
              <a:latin typeface="Century Gothic" panose="020B0502020202020204" pitchFamily="34" charset="0"/>
              <a:cs typeface="Gill Sans"/>
            </a:rPr>
            <a:t>Share preliminary data format and collect details</a:t>
          </a:r>
          <a:endParaRPr lang="en-US" sz="1800" dirty="0">
            <a:latin typeface="Century Gothic" panose="020B0502020202020204" pitchFamily="34" charset="0"/>
            <a:cs typeface="Gill Sans"/>
          </a:endParaRPr>
        </a:p>
      </dgm:t>
    </dgm:pt>
    <dgm:pt modelId="{728D711C-36EE-4A44-910F-1BF47EC463C4}" type="parTrans" cxnId="{99FA1667-D905-45B5-B942-322238CD5F06}">
      <dgm:prSet/>
      <dgm:spPr/>
      <dgm:t>
        <a:bodyPr/>
        <a:lstStyle/>
        <a:p>
          <a:endParaRPr lang="en-IN"/>
        </a:p>
      </dgm:t>
    </dgm:pt>
    <dgm:pt modelId="{87C7AD6F-697F-4201-BB67-813C7948539D}" type="sibTrans" cxnId="{99FA1667-D905-45B5-B942-322238CD5F06}">
      <dgm:prSet/>
      <dgm:spPr/>
      <dgm:t>
        <a:bodyPr/>
        <a:lstStyle/>
        <a:p>
          <a:endParaRPr lang="en-IN"/>
        </a:p>
      </dgm:t>
    </dgm:pt>
    <dgm:pt modelId="{41D82614-08E4-EC42-A6AA-2C446D63B0B2}" type="pres">
      <dgm:prSet presAssocID="{3BDD9D3A-BCDD-426C-8C62-FF04B3744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7CA497-6B2F-E746-BB01-C5BDD405D51F}" type="pres">
      <dgm:prSet presAssocID="{76AB2864-AECF-4501-A279-B070B4A3BCA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CB541-FE6B-B346-A71F-DC4258EE69A8}" type="pres">
      <dgm:prSet presAssocID="{88BD509E-1EB2-4C4B-91E4-2C05865A0260}" presName="spacer" presStyleCnt="0"/>
      <dgm:spPr/>
    </dgm:pt>
    <dgm:pt modelId="{0DEE3BBE-0D87-C048-BAD4-B416C8004236}" type="pres">
      <dgm:prSet presAssocID="{C779E0A0-FCF8-4962-B7F7-340664D7696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9B105-2E78-5746-8C43-C08A087089A0}" type="pres">
      <dgm:prSet presAssocID="{1E99442C-9836-4E99-AE03-6BF262523EC5}" presName="spacer" presStyleCnt="0"/>
      <dgm:spPr/>
    </dgm:pt>
    <dgm:pt modelId="{FAA96124-5BE1-8F44-8E04-B042496F859F}" type="pres">
      <dgm:prSet presAssocID="{364DF6DA-A903-4B95-9931-AC12C25BBA1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FDC46-30F7-3F45-8284-DE9B3457DE4A}" type="pres">
      <dgm:prSet presAssocID="{B5A45B7D-C767-4E9F-89D2-225DA3CF7ACC}" presName="spacer" presStyleCnt="0"/>
      <dgm:spPr/>
    </dgm:pt>
    <dgm:pt modelId="{F04F2CDD-7F59-C646-81F5-ED3C0411EDC2}" type="pres">
      <dgm:prSet presAssocID="{DCB406B7-CF29-4C5C-B020-25B35ADE957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7AB8A-7CA4-9140-9727-C1F8D92CC0D0}" type="pres">
      <dgm:prSet presAssocID="{87C7AD6F-697F-4201-BB67-813C7948539D}" presName="spacer" presStyleCnt="0"/>
      <dgm:spPr/>
    </dgm:pt>
    <dgm:pt modelId="{E710F0F3-ABD6-114D-BC1E-2366DC446924}" type="pres">
      <dgm:prSet presAssocID="{36682E6E-6367-48BB-B698-76BDAF411D4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73480-A96B-DC4D-9F3B-F142F0C0CEBD}" type="pres">
      <dgm:prSet presAssocID="{F35BC31E-E649-4D78-9A57-2729EA65A225}" presName="spacer" presStyleCnt="0"/>
      <dgm:spPr/>
    </dgm:pt>
    <dgm:pt modelId="{CCE82755-2AF3-664B-A3F0-7D0847A12443}" type="pres">
      <dgm:prSet presAssocID="{E8AE6258-9408-49B9-A9A4-B66C56B42DF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7C882-5A10-654A-8C92-1424182E8EFF}" type="pres">
      <dgm:prSet presAssocID="{B1BE98AB-32D9-4C0E-A8AB-D18E912099C0}" presName="spacer" presStyleCnt="0"/>
      <dgm:spPr/>
    </dgm:pt>
    <dgm:pt modelId="{8FFD5EAB-3AF2-5D4E-B18A-875C8E525108}" type="pres">
      <dgm:prSet presAssocID="{6A0CBB1B-117C-438D-B1E2-7D7A5CB6D9D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96321A-8024-9B42-BE7D-A95DE771AE3E}" type="presOf" srcId="{364DF6DA-A903-4B95-9931-AC12C25BBA1B}" destId="{FAA96124-5BE1-8F44-8E04-B042496F859F}" srcOrd="0" destOrd="0" presId="urn:microsoft.com/office/officeart/2005/8/layout/vList2"/>
    <dgm:cxn modelId="{96E8C190-E3D3-BC49-A00A-A4D07A4FC83C}" type="presOf" srcId="{76AB2864-AECF-4501-A279-B070B4A3BCAE}" destId="{957CA497-6B2F-E746-BB01-C5BDD405D51F}" srcOrd="0" destOrd="0" presId="urn:microsoft.com/office/officeart/2005/8/layout/vList2"/>
    <dgm:cxn modelId="{E6F2698A-1E8C-44FF-8076-95D101515B80}" srcId="{3BDD9D3A-BCDD-426C-8C62-FF04B37441DD}" destId="{364DF6DA-A903-4B95-9931-AC12C25BBA1B}" srcOrd="2" destOrd="0" parTransId="{CD8DE198-10A9-4673-88A5-444BC204669B}" sibTransId="{B5A45B7D-C767-4E9F-89D2-225DA3CF7ACC}"/>
    <dgm:cxn modelId="{E06A0DEE-1228-47DA-B6EF-DF732318EFDF}" srcId="{3BDD9D3A-BCDD-426C-8C62-FF04B37441DD}" destId="{76AB2864-AECF-4501-A279-B070B4A3BCAE}" srcOrd="0" destOrd="0" parTransId="{1CD4EFC6-65EA-4C3F-8804-52A2F2BDB2F3}" sibTransId="{88BD509E-1EB2-4C4B-91E4-2C05865A0260}"/>
    <dgm:cxn modelId="{A2F10B10-9227-EA4C-940C-035ECF8435DE}" type="presOf" srcId="{C779E0A0-FCF8-4962-B7F7-340664D7696B}" destId="{0DEE3BBE-0D87-C048-BAD4-B416C8004236}" srcOrd="0" destOrd="0" presId="urn:microsoft.com/office/officeart/2005/8/layout/vList2"/>
    <dgm:cxn modelId="{CF444EAA-1EF6-5945-B857-731401C6510F}" type="presOf" srcId="{DCB406B7-CF29-4C5C-B020-25B35ADE9578}" destId="{F04F2CDD-7F59-C646-81F5-ED3C0411EDC2}" srcOrd="0" destOrd="0" presId="urn:microsoft.com/office/officeart/2005/8/layout/vList2"/>
    <dgm:cxn modelId="{99FA1667-D905-45B5-B942-322238CD5F06}" srcId="{3BDD9D3A-BCDD-426C-8C62-FF04B37441DD}" destId="{DCB406B7-CF29-4C5C-B020-25B35ADE9578}" srcOrd="3" destOrd="0" parTransId="{728D711C-36EE-4A44-910F-1BF47EC463C4}" sibTransId="{87C7AD6F-697F-4201-BB67-813C7948539D}"/>
    <dgm:cxn modelId="{F8A1C7C6-D772-46D6-931F-99475A392F19}" srcId="{3BDD9D3A-BCDD-426C-8C62-FF04B37441DD}" destId="{C779E0A0-FCF8-4962-B7F7-340664D7696B}" srcOrd="1" destOrd="0" parTransId="{1E059065-876C-4322-9DF8-E40E4202E383}" sibTransId="{1E99442C-9836-4E99-AE03-6BF262523EC5}"/>
    <dgm:cxn modelId="{99B6B22C-0A94-47C5-A2FB-542CF574AEBE}" srcId="{3BDD9D3A-BCDD-426C-8C62-FF04B37441DD}" destId="{E8AE6258-9408-49B9-A9A4-B66C56B42DF8}" srcOrd="5" destOrd="0" parTransId="{2499EC89-9CCC-40CB-B766-A11E20DCCC01}" sibTransId="{B1BE98AB-32D9-4C0E-A8AB-D18E912099C0}"/>
    <dgm:cxn modelId="{1E4BE616-C21E-43B3-BE80-3E9D602983B4}" srcId="{3BDD9D3A-BCDD-426C-8C62-FF04B37441DD}" destId="{36682E6E-6367-48BB-B698-76BDAF411D4E}" srcOrd="4" destOrd="0" parTransId="{584FBFC9-BF32-4F04-BB9A-CD03B1D68E3D}" sibTransId="{F35BC31E-E649-4D78-9A57-2729EA65A225}"/>
    <dgm:cxn modelId="{910B97E1-C37D-9042-B9E1-924C82AE5D9C}" type="presOf" srcId="{6A0CBB1B-117C-438D-B1E2-7D7A5CB6D9DA}" destId="{8FFD5EAB-3AF2-5D4E-B18A-875C8E525108}" srcOrd="0" destOrd="0" presId="urn:microsoft.com/office/officeart/2005/8/layout/vList2"/>
    <dgm:cxn modelId="{CE23E635-76EC-4B69-AF69-F2691A6C6697}" srcId="{3BDD9D3A-BCDD-426C-8C62-FF04B37441DD}" destId="{6A0CBB1B-117C-438D-B1E2-7D7A5CB6D9DA}" srcOrd="6" destOrd="0" parTransId="{71A1777E-F785-4412-A7F9-9DBB4B9D624A}" sibTransId="{5A65D707-0127-481D-9C07-17E8F6064A99}"/>
    <dgm:cxn modelId="{B0145F25-CBE6-284E-9AEF-FDFBA76D6E65}" type="presOf" srcId="{3BDD9D3A-BCDD-426C-8C62-FF04B37441DD}" destId="{41D82614-08E4-EC42-A6AA-2C446D63B0B2}" srcOrd="0" destOrd="0" presId="urn:microsoft.com/office/officeart/2005/8/layout/vList2"/>
    <dgm:cxn modelId="{164F5774-BC07-AC4B-A86A-6C052772EB55}" type="presOf" srcId="{E8AE6258-9408-49B9-A9A4-B66C56B42DF8}" destId="{CCE82755-2AF3-664B-A3F0-7D0847A12443}" srcOrd="0" destOrd="0" presId="urn:microsoft.com/office/officeart/2005/8/layout/vList2"/>
    <dgm:cxn modelId="{66E91B97-B74A-E546-8DC6-2ADC100C0F80}" type="presOf" srcId="{36682E6E-6367-48BB-B698-76BDAF411D4E}" destId="{E710F0F3-ABD6-114D-BC1E-2366DC446924}" srcOrd="0" destOrd="0" presId="urn:microsoft.com/office/officeart/2005/8/layout/vList2"/>
    <dgm:cxn modelId="{1D3BFCE3-CEA5-3B4A-9641-8F6B2572FA0D}" type="presParOf" srcId="{41D82614-08E4-EC42-A6AA-2C446D63B0B2}" destId="{957CA497-6B2F-E746-BB01-C5BDD405D51F}" srcOrd="0" destOrd="0" presId="urn:microsoft.com/office/officeart/2005/8/layout/vList2"/>
    <dgm:cxn modelId="{C08D8E0D-72F2-9842-939C-AF4AB13BCFEA}" type="presParOf" srcId="{41D82614-08E4-EC42-A6AA-2C446D63B0B2}" destId="{12BCB541-FE6B-B346-A71F-DC4258EE69A8}" srcOrd="1" destOrd="0" presId="urn:microsoft.com/office/officeart/2005/8/layout/vList2"/>
    <dgm:cxn modelId="{A01A395F-38FB-9E42-A8C6-388E1DE314CD}" type="presParOf" srcId="{41D82614-08E4-EC42-A6AA-2C446D63B0B2}" destId="{0DEE3BBE-0D87-C048-BAD4-B416C8004236}" srcOrd="2" destOrd="0" presId="urn:microsoft.com/office/officeart/2005/8/layout/vList2"/>
    <dgm:cxn modelId="{07C7642E-C891-7A43-8E4B-C5F1668ED514}" type="presParOf" srcId="{41D82614-08E4-EC42-A6AA-2C446D63B0B2}" destId="{9109B105-2E78-5746-8C43-C08A087089A0}" srcOrd="3" destOrd="0" presId="urn:microsoft.com/office/officeart/2005/8/layout/vList2"/>
    <dgm:cxn modelId="{9FB8053A-E562-4D43-9451-96459E007946}" type="presParOf" srcId="{41D82614-08E4-EC42-A6AA-2C446D63B0B2}" destId="{FAA96124-5BE1-8F44-8E04-B042496F859F}" srcOrd="4" destOrd="0" presId="urn:microsoft.com/office/officeart/2005/8/layout/vList2"/>
    <dgm:cxn modelId="{ED2F9E4A-16DA-D14B-8AB8-B577C55DC92A}" type="presParOf" srcId="{41D82614-08E4-EC42-A6AA-2C446D63B0B2}" destId="{173FDC46-30F7-3F45-8284-DE9B3457DE4A}" srcOrd="5" destOrd="0" presId="urn:microsoft.com/office/officeart/2005/8/layout/vList2"/>
    <dgm:cxn modelId="{995BC76A-3345-0840-9B35-CFF0687FD02F}" type="presParOf" srcId="{41D82614-08E4-EC42-A6AA-2C446D63B0B2}" destId="{F04F2CDD-7F59-C646-81F5-ED3C0411EDC2}" srcOrd="6" destOrd="0" presId="urn:microsoft.com/office/officeart/2005/8/layout/vList2"/>
    <dgm:cxn modelId="{4D51CA04-3DC9-784F-B05C-92880ACF1C95}" type="presParOf" srcId="{41D82614-08E4-EC42-A6AA-2C446D63B0B2}" destId="{BBC7AB8A-7CA4-9140-9727-C1F8D92CC0D0}" srcOrd="7" destOrd="0" presId="urn:microsoft.com/office/officeart/2005/8/layout/vList2"/>
    <dgm:cxn modelId="{829BFC07-4354-C942-9C97-D55F6F8CE5AF}" type="presParOf" srcId="{41D82614-08E4-EC42-A6AA-2C446D63B0B2}" destId="{E710F0F3-ABD6-114D-BC1E-2366DC446924}" srcOrd="8" destOrd="0" presId="urn:microsoft.com/office/officeart/2005/8/layout/vList2"/>
    <dgm:cxn modelId="{1BFDC01C-8AD0-7C49-B58F-32BEBFF977B0}" type="presParOf" srcId="{41D82614-08E4-EC42-A6AA-2C446D63B0B2}" destId="{69573480-A96B-DC4D-9F3B-F142F0C0CEBD}" srcOrd="9" destOrd="0" presId="urn:microsoft.com/office/officeart/2005/8/layout/vList2"/>
    <dgm:cxn modelId="{BC013B0C-D1B6-284D-ADF6-05A0E795C4F7}" type="presParOf" srcId="{41D82614-08E4-EC42-A6AA-2C446D63B0B2}" destId="{CCE82755-2AF3-664B-A3F0-7D0847A12443}" srcOrd="10" destOrd="0" presId="urn:microsoft.com/office/officeart/2005/8/layout/vList2"/>
    <dgm:cxn modelId="{21DAA00F-677B-B240-A6D7-014EDB7BB51E}" type="presParOf" srcId="{41D82614-08E4-EC42-A6AA-2C446D63B0B2}" destId="{92A7C882-5A10-654A-8C92-1424182E8EFF}" srcOrd="11" destOrd="0" presId="urn:microsoft.com/office/officeart/2005/8/layout/vList2"/>
    <dgm:cxn modelId="{4850B035-03F4-A14F-938B-7336D18F974A}" type="presParOf" srcId="{41D82614-08E4-EC42-A6AA-2C446D63B0B2}" destId="{8FFD5EAB-3AF2-5D4E-B18A-875C8E525108}" srcOrd="12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81493-3204-E141-B830-A3B3289BF637}">
      <dsp:nvSpPr>
        <dsp:cNvPr id="0" name=""/>
        <dsp:cNvSpPr/>
      </dsp:nvSpPr>
      <dsp:spPr>
        <a:xfrm>
          <a:off x="1716746" y="1183250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1888742" y="1226996"/>
        <a:ext cx="19715" cy="3946"/>
      </dsp:txXfrm>
    </dsp:sp>
    <dsp:sp modelId="{3E9FDA21-0019-874F-95F3-3B302B133415}">
      <dsp:nvSpPr>
        <dsp:cNvPr id="0" name=""/>
        <dsp:cNvSpPr/>
      </dsp:nvSpPr>
      <dsp:spPr>
        <a:xfrm>
          <a:off x="4166" y="71465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Enquiry from </a:t>
          </a:r>
          <a:r>
            <a:rPr lang="en-GB" sz="1600" b="1" kern="1200" baseline="0" dirty="0" smtClean="0">
              <a:latin typeface="Book Antiqua" panose="02040602050305030304" pitchFamily="18" charset="0"/>
            </a:rPr>
            <a:t>customers through DA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4166" y="714656"/>
        <a:ext cx="1714379" cy="1028627"/>
      </dsp:txXfrm>
    </dsp:sp>
    <dsp:sp modelId="{5160208F-81B3-D74A-8617-E69EB0A4F620}">
      <dsp:nvSpPr>
        <dsp:cNvPr id="0" name=""/>
        <dsp:cNvSpPr/>
      </dsp:nvSpPr>
      <dsp:spPr>
        <a:xfrm>
          <a:off x="3825433" y="1183250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3997428" y="1226996"/>
        <a:ext cx="19715" cy="3946"/>
      </dsp:txXfrm>
    </dsp:sp>
    <dsp:sp modelId="{50D90911-4751-8C48-A790-64FBC84511F9}">
      <dsp:nvSpPr>
        <dsp:cNvPr id="0" name=""/>
        <dsp:cNvSpPr/>
      </dsp:nvSpPr>
      <dsp:spPr>
        <a:xfrm>
          <a:off x="2112853" y="71465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Quick walkthrough </a:t>
          </a:r>
          <a:r>
            <a:rPr lang="en-GB" sz="1600" b="1" kern="1200" baseline="0" dirty="0" smtClean="0">
              <a:latin typeface="Book Antiqua" panose="02040602050305030304" pitchFamily="18" charset="0"/>
            </a:rPr>
            <a:t>survey by DA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2112853" y="714656"/>
        <a:ext cx="1714379" cy="1028627"/>
      </dsp:txXfrm>
    </dsp:sp>
    <dsp:sp modelId="{4BBB03C0-1791-EF45-81CE-587B65A0C5B0}">
      <dsp:nvSpPr>
        <dsp:cNvPr id="0" name=""/>
        <dsp:cNvSpPr/>
      </dsp:nvSpPr>
      <dsp:spPr>
        <a:xfrm>
          <a:off x="5934119" y="1183250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6106115" y="1226996"/>
        <a:ext cx="19715" cy="3946"/>
      </dsp:txXfrm>
    </dsp:sp>
    <dsp:sp modelId="{63E59B6A-916D-2E42-8D3A-D9F8CAED77E6}">
      <dsp:nvSpPr>
        <dsp:cNvPr id="0" name=""/>
        <dsp:cNvSpPr/>
      </dsp:nvSpPr>
      <dsp:spPr>
        <a:xfrm>
          <a:off x="4221540" y="71465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>
              <a:latin typeface="Book Antiqua" panose="02040602050305030304" pitchFamily="18" charset="0"/>
            </a:rPr>
            <a:t>Questionnaire to be sent to client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4221540" y="714656"/>
        <a:ext cx="1714379" cy="1028627"/>
      </dsp:txXfrm>
    </dsp:sp>
    <dsp:sp modelId="{4B72BAEE-2027-C743-A333-1705DA657D13}">
      <dsp:nvSpPr>
        <dsp:cNvPr id="0" name=""/>
        <dsp:cNvSpPr/>
      </dsp:nvSpPr>
      <dsp:spPr>
        <a:xfrm>
          <a:off x="8042806" y="1183250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8214802" y="1226996"/>
        <a:ext cx="19715" cy="3946"/>
      </dsp:txXfrm>
    </dsp:sp>
    <dsp:sp modelId="{0788FF95-A346-F941-9880-53850B4D1F61}">
      <dsp:nvSpPr>
        <dsp:cNvPr id="0" name=""/>
        <dsp:cNvSpPr/>
      </dsp:nvSpPr>
      <dsp:spPr>
        <a:xfrm>
          <a:off x="6330226" y="71465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>
              <a:latin typeface="Book Antiqua" panose="02040602050305030304" pitchFamily="18" charset="0"/>
            </a:rPr>
            <a:t>Filled up data format from client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6330226" y="714656"/>
        <a:ext cx="1714379" cy="1028627"/>
      </dsp:txXfrm>
    </dsp:sp>
    <dsp:sp modelId="{91065457-5823-A442-A3A1-4CE2EB9CBD07}">
      <dsp:nvSpPr>
        <dsp:cNvPr id="0" name=""/>
        <dsp:cNvSpPr/>
      </dsp:nvSpPr>
      <dsp:spPr>
        <a:xfrm>
          <a:off x="861356" y="1741483"/>
          <a:ext cx="8434746" cy="363707"/>
        </a:xfrm>
        <a:custGeom>
          <a:avLst/>
          <a:gdLst/>
          <a:ahLst/>
          <a:cxnLst/>
          <a:rect l="0" t="0" r="0" b="0"/>
          <a:pathLst>
            <a:path>
              <a:moveTo>
                <a:pt x="8434746" y="0"/>
              </a:moveTo>
              <a:lnTo>
                <a:pt x="8434746" y="198953"/>
              </a:lnTo>
              <a:lnTo>
                <a:pt x="0" y="198953"/>
              </a:lnTo>
              <a:lnTo>
                <a:pt x="0" y="363707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4867631" y="1921364"/>
        <a:ext cx="422197" cy="3946"/>
      </dsp:txXfrm>
    </dsp:sp>
    <dsp:sp modelId="{2935F540-235A-0946-B0C7-91E75F9B93C7}">
      <dsp:nvSpPr>
        <dsp:cNvPr id="0" name=""/>
        <dsp:cNvSpPr/>
      </dsp:nvSpPr>
      <dsp:spPr>
        <a:xfrm>
          <a:off x="8438913" y="71465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MoU/Agreement with customer</a:t>
          </a:r>
        </a:p>
      </dsp:txBody>
      <dsp:txXfrm>
        <a:off x="8438913" y="714656"/>
        <a:ext cx="1714379" cy="1028627"/>
      </dsp:txXfrm>
    </dsp:sp>
    <dsp:sp modelId="{04AE6825-BA09-FC46-A8DB-2EEF7649C94C}">
      <dsp:nvSpPr>
        <dsp:cNvPr id="0" name=""/>
        <dsp:cNvSpPr/>
      </dsp:nvSpPr>
      <dsp:spPr>
        <a:xfrm>
          <a:off x="1716746" y="2606185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1888742" y="2649931"/>
        <a:ext cx="19715" cy="3946"/>
      </dsp:txXfrm>
    </dsp:sp>
    <dsp:sp modelId="{70CDABD7-0625-3649-A15F-17E3782DDE49}">
      <dsp:nvSpPr>
        <dsp:cNvPr id="0" name=""/>
        <dsp:cNvSpPr/>
      </dsp:nvSpPr>
      <dsp:spPr>
        <a:xfrm>
          <a:off x="4166" y="2137591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PO (with payment) by customers to EESL</a:t>
          </a:r>
        </a:p>
      </dsp:txBody>
      <dsp:txXfrm>
        <a:off x="4166" y="2137591"/>
        <a:ext cx="1714379" cy="1028627"/>
      </dsp:txXfrm>
    </dsp:sp>
    <dsp:sp modelId="{0BED410D-6179-8A4B-8BCC-91E49A9935CD}">
      <dsp:nvSpPr>
        <dsp:cNvPr id="0" name=""/>
        <dsp:cNvSpPr/>
      </dsp:nvSpPr>
      <dsp:spPr>
        <a:xfrm>
          <a:off x="3825433" y="2606185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3997428" y="2649931"/>
        <a:ext cx="19715" cy="3946"/>
      </dsp:txXfrm>
    </dsp:sp>
    <dsp:sp modelId="{A362F3FF-A5A1-254A-8C9F-AF296A555148}">
      <dsp:nvSpPr>
        <dsp:cNvPr id="0" name=""/>
        <dsp:cNvSpPr/>
      </dsp:nvSpPr>
      <dsp:spPr>
        <a:xfrm>
          <a:off x="2112853" y="2137591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Allocation of work to vendor by EESL</a:t>
          </a:r>
        </a:p>
      </dsp:txBody>
      <dsp:txXfrm>
        <a:off x="2112853" y="2137591"/>
        <a:ext cx="1714379" cy="1028627"/>
      </dsp:txXfrm>
    </dsp:sp>
    <dsp:sp modelId="{3974C3F6-D988-8742-920D-E8C2E72C4CF0}">
      <dsp:nvSpPr>
        <dsp:cNvPr id="0" name=""/>
        <dsp:cNvSpPr/>
      </dsp:nvSpPr>
      <dsp:spPr>
        <a:xfrm>
          <a:off x="5934119" y="2606185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6106115" y="2649931"/>
        <a:ext cx="19715" cy="3946"/>
      </dsp:txXfrm>
    </dsp:sp>
    <dsp:sp modelId="{6D33B72E-C0E3-0341-BD8B-57A3FE316AEA}">
      <dsp:nvSpPr>
        <dsp:cNvPr id="0" name=""/>
        <dsp:cNvSpPr/>
      </dsp:nvSpPr>
      <dsp:spPr>
        <a:xfrm>
          <a:off x="4221540" y="2137591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Delivery of the goods to customer</a:t>
          </a:r>
        </a:p>
      </dsp:txBody>
      <dsp:txXfrm>
        <a:off x="4221540" y="2137591"/>
        <a:ext cx="1714379" cy="1028627"/>
      </dsp:txXfrm>
    </dsp:sp>
    <dsp:sp modelId="{28B07B96-4F13-9446-8BDF-72215C3DA4E6}">
      <dsp:nvSpPr>
        <dsp:cNvPr id="0" name=""/>
        <dsp:cNvSpPr/>
      </dsp:nvSpPr>
      <dsp:spPr>
        <a:xfrm>
          <a:off x="8042806" y="2606185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8214802" y="2649931"/>
        <a:ext cx="19715" cy="3946"/>
      </dsp:txXfrm>
    </dsp:sp>
    <dsp:sp modelId="{E05AFEFA-B3AB-4E4C-99E5-EBF7B9CFA361}">
      <dsp:nvSpPr>
        <dsp:cNvPr id="0" name=""/>
        <dsp:cNvSpPr/>
      </dsp:nvSpPr>
      <dsp:spPr>
        <a:xfrm>
          <a:off x="6330226" y="2137591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Installation by </a:t>
          </a:r>
          <a:r>
            <a:rPr lang="en-GB" sz="1600" b="1" kern="1200" baseline="0" dirty="0" smtClean="0">
              <a:latin typeface="Book Antiqua" panose="02040602050305030304" pitchFamily="18" charset="0"/>
            </a:rPr>
            <a:t>EESL vendor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6330226" y="2137591"/>
        <a:ext cx="1714379" cy="1028627"/>
      </dsp:txXfrm>
    </dsp:sp>
    <dsp:sp modelId="{C9347BFA-58E2-CB40-BE6B-D7204587858D}">
      <dsp:nvSpPr>
        <dsp:cNvPr id="0" name=""/>
        <dsp:cNvSpPr/>
      </dsp:nvSpPr>
      <dsp:spPr>
        <a:xfrm>
          <a:off x="861356" y="3164418"/>
          <a:ext cx="8434746" cy="363707"/>
        </a:xfrm>
        <a:custGeom>
          <a:avLst/>
          <a:gdLst/>
          <a:ahLst/>
          <a:cxnLst/>
          <a:rect l="0" t="0" r="0" b="0"/>
          <a:pathLst>
            <a:path>
              <a:moveTo>
                <a:pt x="8434746" y="0"/>
              </a:moveTo>
              <a:lnTo>
                <a:pt x="8434746" y="198953"/>
              </a:lnTo>
              <a:lnTo>
                <a:pt x="0" y="198953"/>
              </a:lnTo>
              <a:lnTo>
                <a:pt x="0" y="363707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4867631" y="3344298"/>
        <a:ext cx="422197" cy="3946"/>
      </dsp:txXfrm>
    </dsp:sp>
    <dsp:sp modelId="{582C3C42-E1A2-8D4B-AA49-7812AB88755C}">
      <dsp:nvSpPr>
        <dsp:cNvPr id="0" name=""/>
        <dsp:cNvSpPr/>
      </dsp:nvSpPr>
      <dsp:spPr>
        <a:xfrm>
          <a:off x="8438913" y="2137591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>
              <a:latin typeface="Book Antiqua" panose="02040602050305030304" pitchFamily="18" charset="0"/>
            </a:rPr>
            <a:t>Completion Certificate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8438913" y="2137591"/>
        <a:ext cx="1714379" cy="1028627"/>
      </dsp:txXfrm>
    </dsp:sp>
    <dsp:sp modelId="{6ADC6511-269D-9343-AE88-B9E4D1945D89}">
      <dsp:nvSpPr>
        <dsp:cNvPr id="0" name=""/>
        <dsp:cNvSpPr/>
      </dsp:nvSpPr>
      <dsp:spPr>
        <a:xfrm>
          <a:off x="1716746" y="4029119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1888742" y="4072866"/>
        <a:ext cx="19715" cy="3946"/>
      </dsp:txXfrm>
    </dsp:sp>
    <dsp:sp modelId="{F9B728A7-C681-8240-918A-E70D3F47294C}">
      <dsp:nvSpPr>
        <dsp:cNvPr id="0" name=""/>
        <dsp:cNvSpPr/>
      </dsp:nvSpPr>
      <dsp:spPr>
        <a:xfrm>
          <a:off x="4166" y="356052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>
              <a:latin typeface="Book Antiqua" panose="02040602050305030304" pitchFamily="18" charset="0"/>
            </a:rPr>
            <a:t>Project closure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4166" y="3560526"/>
        <a:ext cx="1714379" cy="1028627"/>
      </dsp:txXfrm>
    </dsp:sp>
    <dsp:sp modelId="{187035D1-E394-B04D-A015-1445D20343DB}">
      <dsp:nvSpPr>
        <dsp:cNvPr id="0" name=""/>
        <dsp:cNvSpPr/>
      </dsp:nvSpPr>
      <dsp:spPr>
        <a:xfrm>
          <a:off x="3825433" y="4029119"/>
          <a:ext cx="3637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707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kern="1200" baseline="0">
            <a:latin typeface="Book Antiqua" panose="02040602050305030304" pitchFamily="18" charset="0"/>
          </a:endParaRPr>
        </a:p>
      </dsp:txBody>
      <dsp:txXfrm>
        <a:off x="3997428" y="4072866"/>
        <a:ext cx="19715" cy="3946"/>
      </dsp:txXfrm>
    </dsp:sp>
    <dsp:sp modelId="{021FAA39-7777-E84E-B019-E706EA3E369E}">
      <dsp:nvSpPr>
        <dsp:cNvPr id="0" name=""/>
        <dsp:cNvSpPr/>
      </dsp:nvSpPr>
      <dsp:spPr>
        <a:xfrm>
          <a:off x="2112853" y="356052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>
              <a:latin typeface="Book Antiqua" panose="02040602050305030304" pitchFamily="18" charset="0"/>
            </a:rPr>
            <a:t>Repayment by customer to </a:t>
          </a:r>
          <a:r>
            <a:rPr lang="en-GB" sz="1600" b="1" kern="1200" baseline="0" dirty="0" smtClean="0">
              <a:latin typeface="Book Antiqua" panose="02040602050305030304" pitchFamily="18" charset="0"/>
            </a:rPr>
            <a:t>EESL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2112853" y="3560526"/>
        <a:ext cx="1714379" cy="1028627"/>
      </dsp:txXfrm>
    </dsp:sp>
    <dsp:sp modelId="{54DC9646-D513-9B45-8CFF-F3F70897BB83}">
      <dsp:nvSpPr>
        <dsp:cNvPr id="0" name=""/>
        <dsp:cNvSpPr/>
      </dsp:nvSpPr>
      <dsp:spPr>
        <a:xfrm>
          <a:off x="4221540" y="3560526"/>
          <a:ext cx="1714379" cy="1028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>
              <a:latin typeface="Book Antiqua" panose="02040602050305030304" pitchFamily="18" charset="0"/>
            </a:rPr>
            <a:t>Success Fee payment </a:t>
          </a:r>
          <a:r>
            <a:rPr lang="en-GB" sz="1600" b="1" kern="1200" baseline="0" smtClean="0">
              <a:latin typeface="Book Antiqua" panose="02040602050305030304" pitchFamily="18" charset="0"/>
            </a:rPr>
            <a:t>to DA</a:t>
          </a:r>
          <a:endParaRPr lang="en-GB" sz="1600" b="1" kern="1200" baseline="0" dirty="0">
            <a:latin typeface="Book Antiqua" panose="02040602050305030304" pitchFamily="18" charset="0"/>
          </a:endParaRPr>
        </a:p>
      </dsp:txBody>
      <dsp:txXfrm>
        <a:off x="4221540" y="3560526"/>
        <a:ext cx="1714379" cy="1028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B09B9-B5DA-4E31-A457-FDDE0522E2A0}">
      <dsp:nvSpPr>
        <dsp:cNvPr id="0" name=""/>
        <dsp:cNvSpPr/>
      </dsp:nvSpPr>
      <dsp:spPr>
        <a:xfrm>
          <a:off x="940588" y="173"/>
          <a:ext cx="2439064" cy="9756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Client Authorisation to EESL</a:t>
          </a:r>
        </a:p>
      </dsp:txBody>
      <dsp:txXfrm>
        <a:off x="1428401" y="173"/>
        <a:ext cx="1463439" cy="975625"/>
      </dsp:txXfrm>
    </dsp:sp>
    <dsp:sp modelId="{13850E45-25D4-4C21-80B9-EBBAFA95A28E}">
      <dsp:nvSpPr>
        <dsp:cNvPr id="0" name=""/>
        <dsp:cNvSpPr/>
      </dsp:nvSpPr>
      <dsp:spPr>
        <a:xfrm>
          <a:off x="3062574" y="83102"/>
          <a:ext cx="2024423" cy="809769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Authorise EESL to conduct survey</a:t>
          </a:r>
        </a:p>
      </dsp:txBody>
      <dsp:txXfrm>
        <a:off x="3467459" y="83102"/>
        <a:ext cx="1214654" cy="809769"/>
      </dsp:txXfrm>
    </dsp:sp>
    <dsp:sp modelId="{4EC7339B-75E3-4A20-8608-E79F3785668A}">
      <dsp:nvSpPr>
        <dsp:cNvPr id="0" name=""/>
        <dsp:cNvSpPr/>
      </dsp:nvSpPr>
      <dsp:spPr>
        <a:xfrm>
          <a:off x="4803578" y="83102"/>
          <a:ext cx="2024423" cy="809769"/>
        </a:xfrm>
        <a:prstGeom prst="chevron">
          <a:avLst/>
        </a:prstGeom>
        <a:solidFill>
          <a:schemeClr val="accent3">
            <a:tint val="40000"/>
            <a:alpha val="90000"/>
            <a:hueOff val="405828"/>
            <a:satOff val="20000"/>
            <a:lumOff val="3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Provide initial building details</a:t>
          </a:r>
        </a:p>
      </dsp:txBody>
      <dsp:txXfrm>
        <a:off x="5208463" y="83102"/>
        <a:ext cx="1214654" cy="809769"/>
      </dsp:txXfrm>
    </dsp:sp>
    <dsp:sp modelId="{ECA4C84D-00F6-45D2-87AE-682E02086B5B}">
      <dsp:nvSpPr>
        <dsp:cNvPr id="0" name=""/>
        <dsp:cNvSpPr/>
      </dsp:nvSpPr>
      <dsp:spPr>
        <a:xfrm>
          <a:off x="940588" y="1112387"/>
          <a:ext cx="2439064" cy="975625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Joint finalization of site BOQ</a:t>
          </a:r>
        </a:p>
      </dsp:txBody>
      <dsp:txXfrm>
        <a:off x="1428401" y="1112387"/>
        <a:ext cx="1463439" cy="975625"/>
      </dsp:txXfrm>
    </dsp:sp>
    <dsp:sp modelId="{3057FD3A-672B-4C37-A012-CEC9E93AFE68}">
      <dsp:nvSpPr>
        <dsp:cNvPr id="0" name=""/>
        <dsp:cNvSpPr/>
      </dsp:nvSpPr>
      <dsp:spPr>
        <a:xfrm>
          <a:off x="3062574" y="1195315"/>
          <a:ext cx="2024423" cy="809769"/>
        </a:xfrm>
        <a:prstGeom prst="chevron">
          <a:avLst/>
        </a:prstGeom>
        <a:solidFill>
          <a:schemeClr val="accent3">
            <a:tint val="40000"/>
            <a:alpha val="90000"/>
            <a:hueOff val="811656"/>
            <a:satOff val="40000"/>
            <a:lumOff val="7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Site audit and preparation of BOQ</a:t>
          </a:r>
        </a:p>
      </dsp:txBody>
      <dsp:txXfrm>
        <a:off x="3467459" y="1195315"/>
        <a:ext cx="1214654" cy="809769"/>
      </dsp:txXfrm>
    </dsp:sp>
    <dsp:sp modelId="{1DCC8E46-F49D-403C-B46A-32F90F5C0698}">
      <dsp:nvSpPr>
        <dsp:cNvPr id="0" name=""/>
        <dsp:cNvSpPr/>
      </dsp:nvSpPr>
      <dsp:spPr>
        <a:xfrm>
          <a:off x="4803578" y="1195315"/>
          <a:ext cx="2024423" cy="809769"/>
        </a:xfrm>
        <a:prstGeom prst="chevron">
          <a:avLst/>
        </a:prstGeom>
        <a:solidFill>
          <a:schemeClr val="accent3">
            <a:tint val="40000"/>
            <a:alpha val="90000"/>
            <a:hueOff val="1217485"/>
            <a:satOff val="60000"/>
            <a:lumOff val="10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Cambria" panose="02040503050406030204" pitchFamily="18" charset="0"/>
              <a:ea typeface="Cambria" panose="02040503050406030204" pitchFamily="18" charset="0"/>
            </a:rPr>
            <a:t>Finalization of BOQ and Go-Ahead</a:t>
          </a:r>
        </a:p>
      </dsp:txBody>
      <dsp:txXfrm>
        <a:off x="5208463" y="1195315"/>
        <a:ext cx="1214654" cy="809769"/>
      </dsp:txXfrm>
    </dsp:sp>
    <dsp:sp modelId="{FE265A1D-236D-4780-BF44-7E3A3BE0305D}">
      <dsp:nvSpPr>
        <dsp:cNvPr id="0" name=""/>
        <dsp:cNvSpPr/>
      </dsp:nvSpPr>
      <dsp:spPr>
        <a:xfrm>
          <a:off x="940588" y="2224600"/>
          <a:ext cx="2439064" cy="975625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Project Implementation and service support</a:t>
          </a:r>
        </a:p>
      </dsp:txBody>
      <dsp:txXfrm>
        <a:off x="1428401" y="2224600"/>
        <a:ext cx="1463439" cy="975625"/>
      </dsp:txXfrm>
    </dsp:sp>
    <dsp:sp modelId="{FB64EECF-E1FB-4E01-B7F7-4E8166BC7856}">
      <dsp:nvSpPr>
        <dsp:cNvPr id="0" name=""/>
        <dsp:cNvSpPr/>
      </dsp:nvSpPr>
      <dsp:spPr>
        <a:xfrm>
          <a:off x="3062574" y="2307528"/>
          <a:ext cx="2024423" cy="809769"/>
        </a:xfrm>
        <a:prstGeom prst="chevron">
          <a:avLst/>
        </a:prstGeom>
        <a:solidFill>
          <a:schemeClr val="accent3">
            <a:tint val="40000"/>
            <a:alpha val="90000"/>
            <a:hueOff val="1623313"/>
            <a:satOff val="80000"/>
            <a:lumOff val="14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Project Implementation</a:t>
          </a:r>
        </a:p>
      </dsp:txBody>
      <dsp:txXfrm>
        <a:off x="3467459" y="2307528"/>
        <a:ext cx="1214654" cy="809769"/>
      </dsp:txXfrm>
    </dsp:sp>
    <dsp:sp modelId="{3B8A0456-D40B-4C78-97FA-336E3882B18C}">
      <dsp:nvSpPr>
        <dsp:cNvPr id="0" name=""/>
        <dsp:cNvSpPr/>
      </dsp:nvSpPr>
      <dsp:spPr>
        <a:xfrm>
          <a:off x="4803578" y="2307528"/>
          <a:ext cx="2024423" cy="809769"/>
        </a:xfrm>
        <a:prstGeom prst="chevron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ambria" panose="02040503050406030204" pitchFamily="18" charset="0"/>
              <a:ea typeface="Cambria" panose="02040503050406030204" pitchFamily="18" charset="0"/>
            </a:rPr>
            <a:t>System Support</a:t>
          </a:r>
        </a:p>
      </dsp:txBody>
      <dsp:txXfrm>
        <a:off x="5208463" y="2307528"/>
        <a:ext cx="1214654" cy="809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CA497-6B2F-E746-BB01-C5BDD405D51F}">
      <dsp:nvSpPr>
        <dsp:cNvPr id="0" name=""/>
        <dsp:cNvSpPr/>
      </dsp:nvSpPr>
      <dsp:spPr>
        <a:xfrm>
          <a:off x="0" y="10734"/>
          <a:ext cx="11490251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entury Gothic" panose="020B0502020202020204" pitchFamily="34" charset="0"/>
            </a:rPr>
            <a:t>Identify buildings with central AC systems</a:t>
          </a:r>
          <a:endParaRPr lang="en-IN" sz="1800" b="0" kern="1200" dirty="0">
            <a:latin typeface="Century Gothic" panose="020B0502020202020204" pitchFamily="34" charset="0"/>
          </a:endParaRPr>
        </a:p>
      </dsp:txBody>
      <dsp:txXfrm>
        <a:off x="32898" y="43632"/>
        <a:ext cx="11424455" cy="608124"/>
      </dsp:txXfrm>
    </dsp:sp>
    <dsp:sp modelId="{0DEE3BBE-0D87-C048-BAD4-B416C8004236}">
      <dsp:nvSpPr>
        <dsp:cNvPr id="0" name=""/>
        <dsp:cNvSpPr/>
      </dsp:nvSpPr>
      <dsp:spPr>
        <a:xfrm>
          <a:off x="0" y="788334"/>
          <a:ext cx="11490251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  <a:cs typeface="Gill Sans"/>
            </a:rPr>
            <a:t>Send standard concept note</a:t>
          </a:r>
          <a:endParaRPr lang="en-US" sz="1800" kern="1200" dirty="0">
            <a:latin typeface="Century Gothic" panose="020B0502020202020204" pitchFamily="34" charset="0"/>
            <a:cs typeface="Gill Sans"/>
          </a:endParaRPr>
        </a:p>
      </dsp:txBody>
      <dsp:txXfrm>
        <a:off x="32898" y="821232"/>
        <a:ext cx="11424455" cy="608124"/>
      </dsp:txXfrm>
    </dsp:sp>
    <dsp:sp modelId="{FAA96124-5BE1-8F44-8E04-B042496F859F}">
      <dsp:nvSpPr>
        <dsp:cNvPr id="0" name=""/>
        <dsp:cNvSpPr/>
      </dsp:nvSpPr>
      <dsp:spPr>
        <a:xfrm>
          <a:off x="0" y="1565934"/>
          <a:ext cx="11490251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  <a:cs typeface="Gill Sans"/>
            </a:rPr>
            <a:t>Initiate preliminary discussions </a:t>
          </a:r>
          <a:endParaRPr lang="en-US" sz="1800" kern="1200" dirty="0">
            <a:latin typeface="Century Gothic" panose="020B0502020202020204" pitchFamily="34" charset="0"/>
            <a:cs typeface="Gill Sans"/>
          </a:endParaRPr>
        </a:p>
      </dsp:txBody>
      <dsp:txXfrm>
        <a:off x="32898" y="1598832"/>
        <a:ext cx="11424455" cy="608124"/>
      </dsp:txXfrm>
    </dsp:sp>
    <dsp:sp modelId="{F04F2CDD-7F59-C646-81F5-ED3C0411EDC2}">
      <dsp:nvSpPr>
        <dsp:cNvPr id="0" name=""/>
        <dsp:cNvSpPr/>
      </dsp:nvSpPr>
      <dsp:spPr>
        <a:xfrm>
          <a:off x="0" y="2343534"/>
          <a:ext cx="11490251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  <a:cs typeface="Gill Sans"/>
            </a:rPr>
            <a:t>Share preliminary data format and collect details</a:t>
          </a:r>
          <a:endParaRPr lang="en-US" sz="1800" kern="1200" dirty="0">
            <a:latin typeface="Century Gothic" panose="020B0502020202020204" pitchFamily="34" charset="0"/>
            <a:cs typeface="Gill Sans"/>
          </a:endParaRPr>
        </a:p>
      </dsp:txBody>
      <dsp:txXfrm>
        <a:off x="32898" y="2376432"/>
        <a:ext cx="11424455" cy="608124"/>
      </dsp:txXfrm>
    </dsp:sp>
    <dsp:sp modelId="{E710F0F3-ABD6-114D-BC1E-2366DC446924}">
      <dsp:nvSpPr>
        <dsp:cNvPr id="0" name=""/>
        <dsp:cNvSpPr/>
      </dsp:nvSpPr>
      <dsp:spPr>
        <a:xfrm>
          <a:off x="0" y="3121134"/>
          <a:ext cx="11490251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>
              <a:latin typeface="Century Gothic" panose="020B0502020202020204" pitchFamily="34" charset="0"/>
            </a:rPr>
            <a:t>Share with EESL team to present initial estimate</a:t>
          </a:r>
          <a:endParaRPr lang="en-IN" sz="1800" b="0" kern="1200" dirty="0">
            <a:latin typeface="Century Gothic" panose="020B0502020202020204" pitchFamily="34" charset="0"/>
          </a:endParaRPr>
        </a:p>
      </dsp:txBody>
      <dsp:txXfrm>
        <a:off x="32898" y="3154032"/>
        <a:ext cx="11424455" cy="608124"/>
      </dsp:txXfrm>
    </dsp:sp>
    <dsp:sp modelId="{CCE82755-2AF3-664B-A3F0-7D0847A12443}">
      <dsp:nvSpPr>
        <dsp:cNvPr id="0" name=""/>
        <dsp:cNvSpPr/>
      </dsp:nvSpPr>
      <dsp:spPr>
        <a:xfrm>
          <a:off x="0" y="3898734"/>
          <a:ext cx="11490251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 smtClean="0">
              <a:latin typeface="Century Gothic" panose="020B0502020202020204" pitchFamily="34" charset="0"/>
            </a:rPr>
            <a:t>Agreement/MoU with client</a:t>
          </a:r>
          <a:endParaRPr lang="en-IN" sz="1800" b="1" kern="1200" dirty="0">
            <a:latin typeface="Century Gothic" panose="020B0502020202020204" pitchFamily="34" charset="0"/>
          </a:endParaRPr>
        </a:p>
      </dsp:txBody>
      <dsp:txXfrm>
        <a:off x="32898" y="3931632"/>
        <a:ext cx="11424455" cy="608124"/>
      </dsp:txXfrm>
    </dsp:sp>
    <dsp:sp modelId="{8FFD5EAB-3AF2-5D4E-B18A-875C8E525108}">
      <dsp:nvSpPr>
        <dsp:cNvPr id="0" name=""/>
        <dsp:cNvSpPr/>
      </dsp:nvSpPr>
      <dsp:spPr>
        <a:xfrm>
          <a:off x="0" y="4676334"/>
          <a:ext cx="11490251" cy="67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 smtClean="0">
              <a:latin typeface="Century Gothic" panose="020B0502020202020204" pitchFamily="34" charset="0"/>
            </a:rPr>
            <a:t>Audit/Survey/Implement</a:t>
          </a:r>
          <a:endParaRPr lang="en-IN" sz="1800" b="1" kern="1200" dirty="0">
            <a:latin typeface="Century Gothic" panose="020B0502020202020204" pitchFamily="34" charset="0"/>
          </a:endParaRPr>
        </a:p>
      </dsp:txBody>
      <dsp:txXfrm>
        <a:off x="32898" y="4709232"/>
        <a:ext cx="11424455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DAB1A-53FC-684B-B73A-2CC8A2CD5312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6FE67-C045-D749-93E2-3A5F5D18F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4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6FE67-C045-D749-93E2-3A5F5D18F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4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6FE67-C045-D749-93E2-3A5F5D18F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9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88AFC-E7A6-4EC4-8217-AA60D92420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0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88AFC-E7A6-4EC4-8217-AA60D92420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88AFC-E7A6-4EC4-8217-AA60D92420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7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5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3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0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8265-AB39-4A2F-A479-342A09B22691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92B1-73D9-4FF2-AFEA-1674C6499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slindia.org/" TargetMode="External"/><Relationship Id="rId2" Type="http://schemas.openxmlformats.org/officeDocument/2006/relationships/hyperlink" Target="mailto:ashukla@eesl.co.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" y="1211580"/>
            <a:ext cx="10019630" cy="4329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217" y="1487864"/>
            <a:ext cx="10434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F0"/>
              </a:buClr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Brain-Storming </a:t>
            </a:r>
          </a:p>
          <a:p>
            <a:pPr algn="ctr">
              <a:buClr>
                <a:srgbClr val="00B0F0"/>
              </a:buClr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pPr algn="ctr">
              <a:buClr>
                <a:srgbClr val="00B0F0"/>
              </a:buClr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</a:p>
          <a:p>
            <a:pPr algn="ctr">
              <a:buClr>
                <a:srgbClr val="00B0F0"/>
              </a:buClr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B0F0"/>
              </a:buClr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29050" y="6001190"/>
            <a:ext cx="1082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B0F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April 2021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C8FA2-7F81-4839-B997-451435B0B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94" y="373687"/>
            <a:ext cx="4716139" cy="742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90" y="73891"/>
            <a:ext cx="12034983" cy="6714836"/>
          </a:xfrm>
          <a:prstGeom prst="rect">
            <a:avLst/>
          </a:prstGeom>
          <a:noFill/>
          <a:ln w="98425">
            <a:solidFill>
              <a:srgbClr val="0773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5541188"/>
            <a:ext cx="2522893" cy="11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0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68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Trademark ® - USP</a:t>
            </a:r>
            <a:endParaRPr lang="en-IN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06767"/>
              </p:ext>
            </p:extLst>
          </p:nvPr>
        </p:nvGraphicFramePr>
        <p:xfrm>
          <a:off x="769775" y="1365377"/>
          <a:ext cx="10709911" cy="5032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7281">
                  <a:extLst>
                    <a:ext uri="{9D8B030D-6E8A-4147-A177-3AD203B41FA5}">
                      <a16:colId xmlns:a16="http://schemas.microsoft.com/office/drawing/2014/main" val="4169501923"/>
                    </a:ext>
                  </a:extLst>
                </a:gridCol>
                <a:gridCol w="1611630">
                  <a:extLst>
                    <a:ext uri="{9D8B030D-6E8A-4147-A177-3AD203B41FA5}">
                      <a16:colId xmlns:a16="http://schemas.microsoft.com/office/drawing/2014/main" val="118477447"/>
                    </a:ext>
                  </a:extLst>
                </a:gridCol>
                <a:gridCol w="6149340">
                  <a:extLst>
                    <a:ext uri="{9D8B030D-6E8A-4147-A177-3AD203B41FA5}">
                      <a16:colId xmlns:a16="http://schemas.microsoft.com/office/drawing/2014/main" val="4267814177"/>
                    </a:ext>
                  </a:extLst>
                </a:gridCol>
                <a:gridCol w="1851660">
                  <a:extLst>
                    <a:ext uri="{9D8B030D-6E8A-4147-A177-3AD203B41FA5}">
                      <a16:colId xmlns:a16="http://schemas.microsoft.com/office/drawing/2014/main" val="514272598"/>
                    </a:ext>
                  </a:extLst>
                </a:gridCol>
              </a:tblGrid>
              <a:tr h="49982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Class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Trade Mark number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Area of business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Validity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38576"/>
                  </a:ext>
                </a:extLst>
              </a:tr>
              <a:tr h="1008938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35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4548747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RAISE</a:t>
                      </a:r>
                      <a:r>
                        <a:rPr lang="en-IN" sz="2000" baseline="0" dirty="0" smtClean="0">
                          <a:latin typeface="+mn-lt"/>
                        </a:rPr>
                        <a:t> – </a:t>
                      </a:r>
                      <a:r>
                        <a:rPr lang="en-IN" sz="2000" dirty="0" smtClean="0">
                          <a:latin typeface="+mn-lt"/>
                        </a:rPr>
                        <a:t>Providing 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Business Consulting Services</a:t>
                      </a:r>
                      <a:r>
                        <a:rPr lang="en-IN" sz="2000" dirty="0" smtClean="0">
                          <a:latin typeface="+mn-lt"/>
                        </a:rPr>
                        <a:t> for</a:t>
                      </a:r>
                      <a:r>
                        <a:rPr lang="en-IN" sz="2000" baseline="0" dirty="0" smtClean="0">
                          <a:latin typeface="+mn-lt"/>
                        </a:rPr>
                        <a:t> the management of </a:t>
                      </a:r>
                      <a:r>
                        <a:rPr lang="en-IN" sz="2000" dirty="0" smtClean="0">
                          <a:latin typeface="+mn-lt"/>
                        </a:rPr>
                        <a:t>air-conditioning,  ventilation</a:t>
                      </a:r>
                      <a:r>
                        <a:rPr lang="en-IN" sz="2000" baseline="0" dirty="0" smtClean="0">
                          <a:latin typeface="+mn-lt"/>
                        </a:rPr>
                        <a:t> systems, </a:t>
                      </a:r>
                      <a:r>
                        <a:rPr lang="en-IN" sz="2000" dirty="0" smtClean="0">
                          <a:latin typeface="+mn-lt"/>
                        </a:rPr>
                        <a:t>IAQ and environment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29/06/2030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108982"/>
                  </a:ext>
                </a:extLst>
              </a:tr>
              <a:tr h="49982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37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4548748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RAISE</a:t>
                      </a:r>
                      <a:r>
                        <a:rPr lang="en-IN" sz="2000" baseline="0" dirty="0" smtClean="0">
                          <a:latin typeface="+mn-lt"/>
                        </a:rPr>
                        <a:t> – </a:t>
                      </a:r>
                      <a:r>
                        <a:rPr lang="en-IN" sz="2000" dirty="0" smtClean="0">
                          <a:latin typeface="+mn-lt"/>
                        </a:rPr>
                        <a:t>Providing 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construction supervision &amp; management services</a:t>
                      </a:r>
                      <a:r>
                        <a:rPr lang="en-IN" sz="2000" dirty="0" smtClean="0">
                          <a:latin typeface="+mn-lt"/>
                        </a:rPr>
                        <a:t> (including R&amp;M) in the areas of air-conditioning, ventilation systems, IAQ and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29/06/2030</a:t>
                      </a:r>
                      <a:endParaRPr lang="en-IN" sz="2000" dirty="0" smtClean="0">
                        <a:latin typeface="+mn-lt"/>
                      </a:endParaRPr>
                    </a:p>
                    <a:p>
                      <a:pPr algn="ctr"/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19609"/>
                  </a:ext>
                </a:extLst>
              </a:tr>
              <a:tr h="49982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42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4548749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RAISE – Design &amp;</a:t>
                      </a:r>
                      <a:r>
                        <a:rPr lang="en-IN" sz="2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Development of services </a:t>
                      </a:r>
                      <a:r>
                        <a:rPr lang="en-IN" sz="2000" baseline="0" dirty="0" smtClean="0">
                          <a:latin typeface="+mn-lt"/>
                        </a:rPr>
                        <a:t>for </a:t>
                      </a:r>
                      <a:r>
                        <a:rPr lang="en-IN" sz="2000" dirty="0" smtClean="0">
                          <a:latin typeface="+mn-lt"/>
                        </a:rPr>
                        <a:t>air-conditioning, ventilation systems, IAQ and environment</a:t>
                      </a:r>
                      <a:r>
                        <a:rPr lang="en-IN" sz="2000" baseline="0" dirty="0" smtClean="0">
                          <a:latin typeface="+mn-lt"/>
                        </a:rPr>
                        <a:t> including testing/research and environmental safety</a:t>
                      </a:r>
                      <a:endParaRPr lang="en-IN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29/06/2030</a:t>
                      </a:r>
                      <a:endParaRPr lang="en-IN" sz="2000" dirty="0" smtClean="0">
                        <a:latin typeface="+mn-lt"/>
                      </a:endParaRPr>
                    </a:p>
                    <a:p>
                      <a:pPr algn="ctr"/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83538"/>
                  </a:ext>
                </a:extLst>
              </a:tr>
              <a:tr h="49982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42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+mn-lt"/>
                        </a:rPr>
                        <a:t>4548752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EESL</a:t>
                      </a:r>
                      <a:r>
                        <a:rPr lang="en-IN" sz="2000" dirty="0" smtClean="0">
                          <a:latin typeface="+mn-lt"/>
                        </a:rPr>
                        <a:t> - </a:t>
                      </a:r>
                      <a:r>
                        <a:rPr lang="en-IN" sz="20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Design &amp;</a:t>
                      </a:r>
                      <a:r>
                        <a:rPr lang="en-IN" sz="20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Development of services </a:t>
                      </a:r>
                      <a:r>
                        <a:rPr lang="en-IN" sz="2000" baseline="0" dirty="0" smtClean="0">
                          <a:latin typeface="+mn-lt"/>
                        </a:rPr>
                        <a:t>for </a:t>
                      </a:r>
                      <a:r>
                        <a:rPr lang="en-IN" sz="2000" dirty="0" smtClean="0">
                          <a:latin typeface="+mn-lt"/>
                        </a:rPr>
                        <a:t>air-conditioning, ventilation systems, IAQ and environment</a:t>
                      </a:r>
                      <a:r>
                        <a:rPr lang="en-IN" sz="2000" baseline="0" dirty="0" smtClean="0">
                          <a:latin typeface="+mn-lt"/>
                        </a:rPr>
                        <a:t> including testing/research and environmental safety</a:t>
                      </a:r>
                      <a:endParaRPr lang="en-IN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29/06/2030</a:t>
                      </a:r>
                      <a:endParaRPr lang="en-IN" sz="2000" dirty="0" smtClean="0">
                        <a:latin typeface="+mn-lt"/>
                      </a:endParaRPr>
                    </a:p>
                    <a:p>
                      <a:pPr algn="ctr"/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4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– Pricing Advantage 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31520" y="1440182"/>
          <a:ext cx="9898380" cy="468629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098275">
                  <a:extLst>
                    <a:ext uri="{9D8B030D-6E8A-4147-A177-3AD203B41FA5}">
                      <a16:colId xmlns:a16="http://schemas.microsoft.com/office/drawing/2014/main" val="1269161280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2555558365"/>
                    </a:ext>
                  </a:extLst>
                </a:gridCol>
                <a:gridCol w="1099344">
                  <a:extLst>
                    <a:ext uri="{9D8B030D-6E8A-4147-A177-3AD203B41FA5}">
                      <a16:colId xmlns:a16="http://schemas.microsoft.com/office/drawing/2014/main" val="2907083733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3863501043"/>
                    </a:ext>
                  </a:extLst>
                </a:gridCol>
                <a:gridCol w="994644">
                  <a:extLst>
                    <a:ext uri="{9D8B030D-6E8A-4147-A177-3AD203B41FA5}">
                      <a16:colId xmlns:a16="http://schemas.microsoft.com/office/drawing/2014/main" val="2453410630"/>
                    </a:ext>
                  </a:extLst>
                </a:gridCol>
                <a:gridCol w="1086256">
                  <a:extLst>
                    <a:ext uri="{9D8B030D-6E8A-4147-A177-3AD203B41FA5}">
                      <a16:colId xmlns:a16="http://schemas.microsoft.com/office/drawing/2014/main" val="1857083752"/>
                    </a:ext>
                  </a:extLst>
                </a:gridCol>
                <a:gridCol w="1086256">
                  <a:extLst>
                    <a:ext uri="{9D8B030D-6E8A-4147-A177-3AD203B41FA5}">
                      <a16:colId xmlns:a16="http://schemas.microsoft.com/office/drawing/2014/main" val="1518422087"/>
                    </a:ext>
                  </a:extLst>
                </a:gridCol>
                <a:gridCol w="1544317">
                  <a:extLst>
                    <a:ext uri="{9D8B030D-6E8A-4147-A177-3AD203B41FA5}">
                      <a16:colId xmlns:a16="http://schemas.microsoft.com/office/drawing/2014/main" val="2114108375"/>
                    </a:ext>
                  </a:extLst>
                </a:gridCol>
              </a:tblGrid>
              <a:tr h="33891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BOQ PRICING DETAILS FOR RAISE COMPONENTS (1 +2 YEARS AMC)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5377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Name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Installation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AMC-1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AMC-2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Rate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PMC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Partner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6045281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System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39.2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8894191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Station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56.1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65.5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6720480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TFA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66.7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112226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fo TFA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8393492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Coil Unit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1422286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HRU (Sensible Heat)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152.5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178.1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2275549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HRU (Enthalpy)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130.7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152.7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3248328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HRU (Dessicant)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130.7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152.7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0828945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Unit for TFA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217.8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254.5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4922753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LED Display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82792.2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8279.2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18214.3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18214.3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127500.0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145350.0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148983.8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18509961"/>
                  </a:ext>
                </a:extLst>
              </a:tr>
              <a:tr h="362282">
                <a:tc>
                  <a:txBody>
                    <a:bodyPr/>
                    <a:lstStyle/>
                    <a:p>
                      <a:pPr algn="l" fontAlgn="b"/>
                      <a:r>
                        <a:rPr lang="en-IN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VFD and accessories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  <a:endParaRPr lang="en-IN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341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Approach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03581717"/>
              </p:ext>
            </p:extLst>
          </p:nvPr>
        </p:nvGraphicFramePr>
        <p:xfrm>
          <a:off x="838201" y="1332780"/>
          <a:ext cx="10157460" cy="530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38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Project Schedule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735330" y="1038333"/>
          <a:ext cx="776859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/>
          <p:nvPr/>
        </p:nvPicPr>
        <p:blipFill>
          <a:blip r:embed="rId9"/>
          <a:stretch>
            <a:fillRect/>
          </a:stretch>
        </p:blipFill>
        <p:spPr>
          <a:xfrm>
            <a:off x="4619625" y="4238733"/>
            <a:ext cx="6630035" cy="2433870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8241030" y="1165860"/>
            <a:ext cx="902970" cy="2674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615488" y="2180113"/>
            <a:ext cx="2168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phase approach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2583180" y="4560570"/>
            <a:ext cx="1200150" cy="21120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8636" y="5247254"/>
            <a:ext cx="21688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 to be completed in 12 weeks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 animBg="1"/>
      <p:bldP spid="9" grpId="0"/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6174" y="237405"/>
            <a:ext cx="768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Way Forward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E132CF-75E2-2143-A067-CCE25B82D066}"/>
              </a:ext>
            </a:extLst>
          </p:cNvPr>
          <p:cNvSpPr txBox="1">
            <a:spLocks/>
          </p:cNvSpPr>
          <p:nvPr/>
        </p:nvSpPr>
        <p:spPr>
          <a:xfrm>
            <a:off x="0" y="1223479"/>
            <a:ext cx="6916993" cy="103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Market Segments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50488"/>
              </p:ext>
            </p:extLst>
          </p:nvPr>
        </p:nvGraphicFramePr>
        <p:xfrm>
          <a:off x="1346200" y="1223479"/>
          <a:ext cx="8837930" cy="50789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1530">
                  <a:extLst>
                    <a:ext uri="{9D8B030D-6E8A-4147-A177-3AD203B41FA5}">
                      <a16:colId xmlns:a16="http://schemas.microsoft.com/office/drawing/2014/main" val="258244889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200291826"/>
                    </a:ext>
                  </a:extLst>
                </a:gridCol>
              </a:tblGrid>
              <a:tr h="507897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Market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</a:rPr>
                        <a:t> Segment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Specific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21213"/>
                  </a:ext>
                </a:extLst>
              </a:tr>
              <a:tr h="507897">
                <a:tc rowSpan="3"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Government Buildings (40%)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Central/State Government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593139"/>
                  </a:ext>
                </a:extLst>
              </a:tr>
              <a:tr h="507897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DISCOMs/ULBs/PSUs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999260"/>
                  </a:ext>
                </a:extLst>
              </a:tr>
              <a:tr h="507897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Government Hospitals/Education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67605"/>
                  </a:ext>
                </a:extLst>
              </a:tr>
              <a:tr h="507897">
                <a:tc rowSpan="3"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Industry (20%)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Power Plants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08997"/>
                  </a:ext>
                </a:extLst>
              </a:tr>
              <a:tr h="507897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Manufacturing Units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734432"/>
                  </a:ext>
                </a:extLst>
              </a:tr>
              <a:tr h="507897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PAT industries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72110"/>
                  </a:ext>
                </a:extLst>
              </a:tr>
              <a:tr h="507897">
                <a:tc rowSpan="3"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Private</a:t>
                      </a:r>
                      <a:r>
                        <a:rPr lang="en-IN" sz="2000" baseline="0" dirty="0" smtClean="0">
                          <a:solidFill>
                            <a:schemeClr val="tx1"/>
                          </a:solidFill>
                        </a:rPr>
                        <a:t> Establishments (40%)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IT/ITES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29084"/>
                  </a:ext>
                </a:extLst>
              </a:tr>
              <a:tr h="507897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Hotels &amp; Malls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81572"/>
                  </a:ext>
                </a:extLst>
              </a:tr>
              <a:tr h="507897">
                <a:tc vMerge="1">
                  <a:txBody>
                    <a:bodyPr/>
                    <a:lstStyle/>
                    <a:p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chemeClr val="tx1"/>
                          </a:solidFill>
                        </a:rPr>
                        <a:t>Corporates, Hospitals, </a:t>
                      </a:r>
                      <a:endParaRPr lang="en-IN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795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6174" y="237405"/>
            <a:ext cx="768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Way Forward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E132CF-75E2-2143-A067-CCE25B82D066}"/>
              </a:ext>
            </a:extLst>
          </p:cNvPr>
          <p:cNvSpPr txBox="1">
            <a:spLocks/>
          </p:cNvSpPr>
          <p:nvPr/>
        </p:nvSpPr>
        <p:spPr>
          <a:xfrm>
            <a:off x="0" y="1223479"/>
            <a:ext cx="6916993" cy="103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N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Types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89263"/>
              </p:ext>
            </p:extLst>
          </p:nvPr>
        </p:nvGraphicFramePr>
        <p:xfrm>
          <a:off x="1014514" y="905527"/>
          <a:ext cx="10709913" cy="59524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4116">
                  <a:extLst>
                    <a:ext uri="{9D8B030D-6E8A-4147-A177-3AD203B41FA5}">
                      <a16:colId xmlns:a16="http://schemas.microsoft.com/office/drawing/2014/main" val="4169501923"/>
                    </a:ext>
                  </a:extLst>
                </a:gridCol>
                <a:gridCol w="4869180">
                  <a:extLst>
                    <a:ext uri="{9D8B030D-6E8A-4147-A177-3AD203B41FA5}">
                      <a16:colId xmlns:a16="http://schemas.microsoft.com/office/drawing/2014/main" val="4165415045"/>
                    </a:ext>
                  </a:extLst>
                </a:gridCol>
                <a:gridCol w="3846617">
                  <a:extLst>
                    <a:ext uri="{9D8B030D-6E8A-4147-A177-3AD203B41FA5}">
                      <a16:colId xmlns:a16="http://schemas.microsoft.com/office/drawing/2014/main" val="4267814177"/>
                    </a:ext>
                  </a:extLst>
                </a:gridCol>
              </a:tblGrid>
              <a:tr h="759477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Business Type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Business to Business Sales (B2B)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Business to Customers Sales (B2C)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38576"/>
                  </a:ext>
                </a:extLst>
              </a:tr>
              <a:tr h="50990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Mode of Dealing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Direct Sales to existing</a:t>
                      </a:r>
                      <a:r>
                        <a:rPr lang="en-IN" sz="2000" baseline="0" dirty="0" smtClean="0"/>
                        <a:t> institutional clients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Sales to new small customers 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108982"/>
                  </a:ext>
                </a:extLst>
              </a:tr>
              <a:tr h="47787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Channel 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Leverage Existing</a:t>
                      </a:r>
                      <a:r>
                        <a:rPr lang="en-IN" sz="2000" baseline="0" dirty="0" smtClean="0"/>
                        <a:t> Relations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Leverage Channel Partners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319609"/>
                  </a:ext>
                </a:extLst>
              </a:tr>
              <a:tr h="93679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Examples</a:t>
                      </a:r>
                      <a:r>
                        <a:rPr lang="en-IN" sz="2000" baseline="0" dirty="0" smtClean="0"/>
                        <a:t> of customers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Corporates</a:t>
                      </a:r>
                      <a:r>
                        <a:rPr lang="en-IN" sz="2000" baseline="0" dirty="0" smtClean="0"/>
                        <a:t> &amp; </a:t>
                      </a:r>
                      <a:r>
                        <a:rPr lang="en-IN" sz="2000" dirty="0" smtClean="0"/>
                        <a:t>PSUs, DISCOM &amp; ULB</a:t>
                      </a:r>
                      <a:r>
                        <a:rPr lang="en-IN" sz="2000" baseline="0" dirty="0" smtClean="0"/>
                        <a:t>s, Railways, State/Central Govt.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Architects, Contractors, Retailers,</a:t>
                      </a:r>
                      <a:r>
                        <a:rPr lang="en-IN" sz="2000" baseline="0" dirty="0" smtClean="0"/>
                        <a:t> Builders, FMS agencies, ESCOs, audit agencies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583538"/>
                  </a:ext>
                </a:extLst>
              </a:tr>
              <a:tr h="1220671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Typical client requirements 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000" baseline="0" dirty="0" smtClean="0"/>
                        <a:t>Custom made 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000" baseline="0" dirty="0" smtClean="0"/>
                        <a:t>Low Volume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000" baseline="0" dirty="0" smtClean="0"/>
                        <a:t>Large  order value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000" baseline="0" dirty="0" smtClean="0"/>
                        <a:t>Lower purchase frequency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2000" dirty="0" smtClean="0"/>
                        <a:t>Standardized offering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 smtClean="0"/>
                        <a:t>High customer base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 smtClean="0"/>
                        <a:t>Lower transaction cost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 smtClean="0"/>
                        <a:t>Higher purchase frequency </a:t>
                      </a:r>
                      <a:endParaRPr lang="en-IN" sz="2000" baseline="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262499"/>
                  </a:ext>
                </a:extLst>
              </a:tr>
              <a:tr h="188874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/>
                        <a:t>EESL pitch for</a:t>
                      </a:r>
                      <a:r>
                        <a:rPr lang="en-IN" sz="2000" baseline="0" dirty="0" smtClean="0"/>
                        <a:t> customer 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dirty="0" smtClean="0"/>
                        <a:t>One stop shop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dirty="0" smtClean="0"/>
                        <a:t>Strategic</a:t>
                      </a:r>
                      <a:r>
                        <a:rPr lang="en-IN" sz="2000" baseline="0" dirty="0" smtClean="0"/>
                        <a:t> pricing for cross/up-selling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 smtClean="0"/>
                        <a:t>Confidentiality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 smtClean="0"/>
                        <a:t>Key decision unit</a:t>
                      </a:r>
                      <a:endParaRPr lang="en-IN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dirty="0" smtClean="0"/>
                        <a:t>Minimum Order Quantity 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dirty="0" smtClean="0"/>
                        <a:t>Packaged products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dirty="0" smtClean="0"/>
                        <a:t>Specia</a:t>
                      </a:r>
                      <a:r>
                        <a:rPr lang="en-IN" sz="2000" baseline="0" dirty="0" smtClean="0"/>
                        <a:t>l discount for bulk based on management approval</a:t>
                      </a:r>
                    </a:p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IN" sz="2000" baseline="0" dirty="0" smtClean="0"/>
                        <a:t>Flexi payments (in future)</a:t>
                      </a:r>
                      <a:endParaRPr lang="en-IN" sz="20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4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7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6174" y="237405"/>
            <a:ext cx="768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Way Forward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E132CF-75E2-2143-A067-CCE25B82D066}"/>
              </a:ext>
            </a:extLst>
          </p:cNvPr>
          <p:cNvSpPr txBox="1">
            <a:spLocks/>
          </p:cNvSpPr>
          <p:nvPr/>
        </p:nvSpPr>
        <p:spPr>
          <a:xfrm>
            <a:off x="0" y="1223479"/>
            <a:ext cx="6916993" cy="103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N" sz="2800" dirty="0"/>
          </a:p>
        </p:txBody>
      </p:sp>
      <p:graphicFrame>
        <p:nvGraphicFramePr>
          <p:cNvPr id="7" name="Content Placeholder 12">
            <a:extLst>
              <a:ext uri="{FF2B5EF4-FFF2-40B4-BE49-F238E27FC236}">
                <a16:creationId xmlns:a16="http://schemas.microsoft.com/office/drawing/2014/main" id="{FADE2FF5-E969-BB4E-A1E2-7CC15BFF6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863568"/>
              </p:ext>
            </p:extLst>
          </p:nvPr>
        </p:nvGraphicFramePr>
        <p:xfrm>
          <a:off x="701749" y="989012"/>
          <a:ext cx="11490251" cy="536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  <a:alpha val="13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0988" y="2415812"/>
            <a:ext cx="7746650" cy="2821285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Registered and Corporate Office: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Efficiency Services Limited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7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Floor, Core - 3, SCOPE Complex,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Lodhi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Road,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Delhi - 110003, India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araj@eesl.co.in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www.eeslindia.org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buClr>
                <a:srgbClr val="00B0F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37" y="1201159"/>
            <a:ext cx="6373534" cy="5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099" y="1285875"/>
            <a:ext cx="11308081" cy="563231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IAQ in the context of Covid 19 and other communicable diseases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and organizations are expanding 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demand of Smart Homes/Green Buildings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to energy efficiency in HVAC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industrialization to fuel GDP growth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initiatives – smart cities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IAQ norms </a:t>
            </a:r>
          </a:p>
          <a:p>
            <a:pPr marL="742939" lvl="1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 Embassy distributed 58 low cost AQI monitors in North India in Feb 2020</a:t>
            </a:r>
          </a:p>
          <a:p>
            <a:pPr marL="742939" lvl="1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BMC is installing 90 CAAQMS across city</a:t>
            </a:r>
          </a:p>
          <a:p>
            <a:pPr marL="742939" lvl="1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NTPC in talks with CPCB for funding 25 CAAQMS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states and 3 UTs</a:t>
            </a: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9" indent="-28573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RAISE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49457"/>
              </p:ext>
            </p:extLst>
          </p:nvPr>
        </p:nvGraphicFramePr>
        <p:xfrm>
          <a:off x="6834530" y="1748790"/>
          <a:ext cx="4686909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75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EESL – Study Case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099" y="1285875"/>
            <a:ext cx="4415791" cy="492128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Implemented on World Environment Day – 5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June 2020</a:t>
            </a: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Technical Collaboration with U.S. Agency for International Development (USAID)’s, Market Integration and Transformation Program for Energy Efficiency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MAITREE)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0D97898-38F1-5445-AE38-B932E61CC0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r="5258" b="-1"/>
          <a:stretch/>
        </p:blipFill>
        <p:spPr>
          <a:xfrm>
            <a:off x="4834890" y="1557100"/>
            <a:ext cx="6960870" cy="46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099" y="1285875"/>
            <a:ext cx="11308081" cy="50167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RAISE Implemented at EESL’s Scope Complex Office in New Delhi</a:t>
            </a: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IAQ improved by 95% through-out office use time on 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floors</a:t>
            </a: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pronged approach –</a:t>
            </a:r>
          </a:p>
          <a:p>
            <a:pPr marL="742939" lvl="1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Cut-off source of pathogens through filtration system </a:t>
            </a:r>
          </a:p>
          <a:p>
            <a:pPr marL="742939" lvl="1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Dilute pathogen population through monitored FAD</a:t>
            </a:r>
          </a:p>
          <a:p>
            <a:pPr marL="742939" lvl="1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UVC Germicidal Irradiation to reduce pathogen growth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Incidental Energy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 Monitoring of IAQ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EESL – Study Case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068" y="986760"/>
            <a:ext cx="3076575" cy="18002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471410" y="2987010"/>
            <a:ext cx="1809750" cy="1614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599" y="3523238"/>
            <a:ext cx="2305050" cy="170497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7192328" y="5084326"/>
            <a:ext cx="2194560" cy="1464945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7300912" y="2696480"/>
            <a:ext cx="4451986" cy="3358490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As per ISHRAE standards</a:t>
            </a:r>
          </a:p>
          <a:p>
            <a:pPr marL="342900" indent="-342900" algn="ctr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Temperature range should be 24 to 30 °C</a:t>
            </a:r>
          </a:p>
          <a:p>
            <a:pPr marL="342900" indent="-342900" algn="ctr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Relative Humidity between 40 to 70%</a:t>
            </a:r>
          </a:p>
          <a:p>
            <a:pPr marL="342900" indent="-342900" algn="ctr"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Fresh Air Requirement 8.5cum/hr per person plus 1.1 cum per hour per </a:t>
            </a:r>
            <a:r>
              <a:rPr lang="en-IN" dirty="0" err="1" smtClean="0">
                <a:solidFill>
                  <a:schemeClr val="tx1"/>
                </a:solidFill>
              </a:rPr>
              <a:t>sq</a:t>
            </a:r>
            <a:r>
              <a:rPr lang="en-IN" dirty="0" smtClean="0">
                <a:solidFill>
                  <a:schemeClr val="tx1"/>
                </a:solidFill>
              </a:rPr>
              <a:t> mtr of conditioned space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5" y="-9525"/>
            <a:ext cx="12515540" cy="1095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174" y="237405"/>
            <a:ext cx="768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Pics</a:t>
            </a:r>
            <a:endParaRPr lang="en-IN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8" descr="A picture containing building, outdoor, brick, green&#10;&#10;Description automatically generated">
            <a:extLst>
              <a:ext uri="{FF2B5EF4-FFF2-40B4-BE49-F238E27FC236}">
                <a16:creationId xmlns:a16="http://schemas.microsoft.com/office/drawing/2014/main" id="{53B3A39D-9A47-46E1-A9C0-7B5D3F21F71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6" b="3"/>
          <a:stretch/>
        </p:blipFill>
        <p:spPr>
          <a:xfrm>
            <a:off x="491490" y="1235393"/>
            <a:ext cx="3058160" cy="2398395"/>
          </a:xfrm>
          <a:prstGeom prst="rect">
            <a:avLst/>
          </a:prstGeom>
          <a:noFill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551081-941B-416C-AE79-063116667BF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-3831" r="6085" b="8371"/>
          <a:stretch/>
        </p:blipFill>
        <p:spPr>
          <a:xfrm>
            <a:off x="4005581" y="1166813"/>
            <a:ext cx="3201374" cy="2466975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7835605" y="1353501"/>
            <a:ext cx="3685835" cy="2280287"/>
            <a:chOff x="7206955" y="1353501"/>
            <a:chExt cx="3971585" cy="1444943"/>
          </a:xfrm>
        </p:grpSpPr>
        <p:pic>
          <p:nvPicPr>
            <p:cNvPr id="8" name="Content Placeholder 8">
              <a:extLst>
                <a:ext uri="{FF2B5EF4-FFF2-40B4-BE49-F238E27FC236}">
                  <a16:creationId xmlns:a16="http://schemas.microsoft.com/office/drawing/2014/main" id="{AE39824C-E8EC-4B30-8411-460F67EFA265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" b="31974"/>
            <a:stretch/>
          </p:blipFill>
          <p:spPr>
            <a:xfrm>
              <a:off x="7206955" y="1353501"/>
              <a:ext cx="1909231" cy="1444943"/>
            </a:xfrm>
            <a:prstGeom prst="rect">
              <a:avLst/>
            </a:prstGeom>
            <a:noFill/>
          </p:spPr>
        </p:pic>
        <p:pic>
          <p:nvPicPr>
            <p:cNvPr id="10" name="Content Placeholder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073D4F0C-5663-4581-8E82-977814F89D12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 b="50563"/>
            <a:stretch/>
          </p:blipFill>
          <p:spPr>
            <a:xfrm>
              <a:off x="9116186" y="1353501"/>
              <a:ext cx="2062354" cy="1444943"/>
            </a:xfrm>
            <a:prstGeom prst="rect">
              <a:avLst/>
            </a:prstGeom>
            <a:noFill/>
          </p:spPr>
        </p:pic>
      </p:grpSp>
      <p:pic>
        <p:nvPicPr>
          <p:cNvPr id="11" name="Content Placeholder 6" descr="A picture containing building, dirty, cement, concrete&#10;&#10;Description automatically generated">
            <a:extLst>
              <a:ext uri="{FF2B5EF4-FFF2-40B4-BE49-F238E27FC236}">
                <a16:creationId xmlns:a16="http://schemas.microsoft.com/office/drawing/2014/main" id="{A398CFA2-51D0-475A-81EB-EBBBA82E0A5C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6" b="3"/>
          <a:stretch/>
        </p:blipFill>
        <p:spPr>
          <a:xfrm>
            <a:off x="491490" y="4126230"/>
            <a:ext cx="3058160" cy="2251710"/>
          </a:xfrm>
          <a:prstGeom prst="rect">
            <a:avLst/>
          </a:prstGeom>
          <a:noFill/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8A514BC-D407-4736-BD91-1F9887C719CC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4" b="10281"/>
          <a:stretch/>
        </p:blipFill>
        <p:spPr>
          <a:xfrm>
            <a:off x="4005581" y="4126230"/>
            <a:ext cx="3201374" cy="225171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776381" y="4126230"/>
            <a:ext cx="3727133" cy="2251710"/>
            <a:chOff x="8037195" y="4511040"/>
            <a:chExt cx="3598545" cy="1577340"/>
          </a:xfrm>
        </p:grpSpPr>
        <p:pic>
          <p:nvPicPr>
            <p:cNvPr id="13" name="Content Placeholder 6">
              <a:extLst>
                <a:ext uri="{FF2B5EF4-FFF2-40B4-BE49-F238E27FC236}">
                  <a16:creationId xmlns:a16="http://schemas.microsoft.com/office/drawing/2014/main" id="{2B4C3AC5-BF35-4807-84DA-294F2B923377}"/>
                </a:ext>
              </a:extLst>
            </p:cNvPr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" r="13459" b="3"/>
            <a:stretch/>
          </p:blipFill>
          <p:spPr>
            <a:xfrm>
              <a:off x="8037195" y="4511040"/>
              <a:ext cx="1870710" cy="1577340"/>
            </a:xfrm>
            <a:prstGeom prst="rect">
              <a:avLst/>
            </a:prstGeom>
            <a:noFill/>
          </p:spPr>
        </p:pic>
        <p:pic>
          <p:nvPicPr>
            <p:cNvPr id="14" name="Content Placeholder 8">
              <a:extLst>
                <a:ext uri="{FF2B5EF4-FFF2-40B4-BE49-F238E27FC236}">
                  <a16:creationId xmlns:a16="http://schemas.microsoft.com/office/drawing/2014/main" id="{CAE558BE-51C4-42AA-A5F4-970A93B7A5AD}"/>
                </a:ext>
              </a:extLst>
            </p:cNvPr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3" r="3" b="3"/>
            <a:stretch/>
          </p:blipFill>
          <p:spPr>
            <a:xfrm>
              <a:off x="9907905" y="4511040"/>
              <a:ext cx="1727835" cy="15773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532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5" y="-9525"/>
            <a:ext cx="12515540" cy="1095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174" y="237405"/>
            <a:ext cx="7688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Architecture</a:t>
            </a:r>
            <a:endParaRPr lang="en-IN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271" y="1038333"/>
            <a:ext cx="6440520" cy="58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EESL – Study Case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C5A7B93-70F8-4EBB-84C0-D6165356822F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56" y="2006600"/>
            <a:ext cx="5784111" cy="42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12808" y="1190281"/>
            <a:ext cx="5513868" cy="7853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absence of project, IAQ tracks OAQ and existing HVAC system is not sufficient to maintain healthy IAQ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20384" y="1125619"/>
            <a:ext cx="5869234" cy="5132306"/>
            <a:chOff x="6120384" y="1125619"/>
            <a:chExt cx="5869234" cy="5132306"/>
          </a:xfrm>
        </p:grpSpPr>
        <p:pic>
          <p:nvPicPr>
            <p:cNvPr id="21" name="Content Placeholder 6">
              <a:extLst>
                <a:ext uri="{FF2B5EF4-FFF2-40B4-BE49-F238E27FC236}">
                  <a16:creationId xmlns:a16="http://schemas.microsoft.com/office/drawing/2014/main" id="{85767772-9E52-CF41-A8C8-9042FC08035E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384" y="2006600"/>
              <a:ext cx="5869234" cy="425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triped Right Arrow 53">
              <a:extLst>
                <a:ext uri="{FF2B5EF4-FFF2-40B4-BE49-F238E27FC236}">
                  <a16:creationId xmlns:a16="http://schemas.microsoft.com/office/drawing/2014/main" id="{2FAC8F4D-F70D-A04C-B8A4-D6939728E9D8}"/>
                </a:ext>
              </a:extLst>
            </p:cNvPr>
            <p:cNvSpPr/>
            <p:nvPr/>
          </p:nvSpPr>
          <p:spPr>
            <a:xfrm rot="5400000">
              <a:off x="8384633" y="3853022"/>
              <a:ext cx="1766483" cy="703225"/>
            </a:xfrm>
            <a:prstGeom prst="stripedRightArrow">
              <a:avLst/>
            </a:prstGeom>
            <a:gradFill flip="none" rotWithShape="1">
              <a:gsLst>
                <a:gs pos="35000">
                  <a:schemeClr val="accent1">
                    <a:lumMod val="75000"/>
                  </a:schemeClr>
                </a:gs>
                <a:gs pos="100000">
                  <a:srgbClr val="FFFFFF"/>
                </a:gs>
                <a:gs pos="79000">
                  <a:srgbClr val="FF0000">
                    <a:alpha val="76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CD25D7-02ED-4142-8CD5-36F660C7A0E6}"/>
                </a:ext>
              </a:extLst>
            </p:cNvPr>
            <p:cNvSpPr/>
            <p:nvPr/>
          </p:nvSpPr>
          <p:spPr>
            <a:xfrm>
              <a:off x="6932427" y="2539438"/>
              <a:ext cx="4876799" cy="59542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95% reduction in pollution level indoors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14093" y="1125619"/>
              <a:ext cx="5775525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After RAISE implementation, the IAQ levels are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95% 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better as compared to OAQ for all sections in the building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20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UVC Germicidal Irradiation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27" y="1839850"/>
            <a:ext cx="4436533" cy="3463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676" y="2308480"/>
            <a:ext cx="4180179" cy="27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14" y="-9525"/>
            <a:ext cx="12496490" cy="1095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174" y="237405"/>
            <a:ext cx="7044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SzPct val="100000"/>
            </a:pP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UVC Germicidal Irradiation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24" y="81879"/>
            <a:ext cx="1310815" cy="654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25" y="1172760"/>
            <a:ext cx="12094464" cy="3779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59" y="4817745"/>
            <a:ext cx="11308081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Pre-filter Stage – larger particles like hair, wool, pollens</a:t>
            </a: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 or ESP Filter – smaller particulates PM 10, smoke (optional)</a:t>
            </a: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Activated Caron Filter – final stage that filters out odors, PM2.5, VOCs, gases</a:t>
            </a:r>
          </a:p>
          <a:p>
            <a:pPr marL="285739" indent="-285739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2760" y="65348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400" b="1" i="1" dirty="0"/>
              <a:t>https://www.airconditioning-systems.com/electronic-air-cleaners.html</a:t>
            </a:r>
          </a:p>
        </p:txBody>
      </p:sp>
    </p:spTree>
    <p:extLst>
      <p:ext uri="{BB962C8B-B14F-4D97-AF65-F5344CB8AC3E}">
        <p14:creationId xmlns:p14="http://schemas.microsoft.com/office/powerpoint/2010/main" val="12355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5887</TotalTime>
  <Words>945</Words>
  <Application>Microsoft Office PowerPoint</Application>
  <PresentationFormat>Widescreen</PresentationFormat>
  <Paragraphs>259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Cambria</vt:lpstr>
      <vt:lpstr>Century Gothic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Anant Shukla</dc:creator>
  <cp:lastModifiedBy>Ajay Raj</cp:lastModifiedBy>
  <cp:revision>534</cp:revision>
  <cp:lastPrinted>2019-07-31T04:37:45Z</cp:lastPrinted>
  <dcterms:created xsi:type="dcterms:W3CDTF">2019-05-02T12:27:32Z</dcterms:created>
  <dcterms:modified xsi:type="dcterms:W3CDTF">2021-04-09T06:43:40Z</dcterms:modified>
</cp:coreProperties>
</file>